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0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8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8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98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3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1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1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B7A8-A29F-4C16-A3E6-8F3CA8793B4B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9C7C-62D3-49E8-812C-3E41C03A9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4036286B-77E2-4807-866D-D33C33845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8" y="160648"/>
            <a:ext cx="9867303" cy="66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81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 Mankel</dc:creator>
  <cp:lastModifiedBy>Jens Mankel</cp:lastModifiedBy>
  <cp:revision>1</cp:revision>
  <dcterms:created xsi:type="dcterms:W3CDTF">2022-09-05T16:00:29Z</dcterms:created>
  <dcterms:modified xsi:type="dcterms:W3CDTF">2022-09-05T16:01:26Z</dcterms:modified>
</cp:coreProperties>
</file>