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0"/>
  </p:notesMasterIdLst>
  <p:sldIdLst>
    <p:sldId id="489" r:id="rId3"/>
    <p:sldId id="330" r:id="rId4"/>
    <p:sldId id="487" r:id="rId5"/>
    <p:sldId id="491" r:id="rId6"/>
    <p:sldId id="286" r:id="rId7"/>
    <p:sldId id="490" r:id="rId8"/>
    <p:sldId id="492" r:id="rId9"/>
    <p:sldId id="493" r:id="rId10"/>
    <p:sldId id="484" r:id="rId11"/>
    <p:sldId id="495" r:id="rId12"/>
    <p:sldId id="485" r:id="rId13"/>
    <p:sldId id="494" r:id="rId14"/>
    <p:sldId id="335" r:id="rId15"/>
    <p:sldId id="431" r:id="rId16"/>
    <p:sldId id="340" r:id="rId17"/>
    <p:sldId id="256" r:id="rId18"/>
    <p:sldId id="32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306E5-9A5A-4E3C-9842-1C8C0407A4F6}" v="160" dt="2025-03-03T17:15:47.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6252" autoAdjust="0"/>
  </p:normalViewPr>
  <p:slideViewPr>
    <p:cSldViewPr>
      <p:cViewPr varScale="1">
        <p:scale>
          <a:sx n="59" d="100"/>
          <a:sy n="59" d="100"/>
        </p:scale>
        <p:origin x="1296"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9D306E5-9A5A-4E3C-9842-1C8C0407A4F6}"/>
    <pc:docChg chg="undo custSel addSld delSld modSld sldOrd delMainMaster">
      <pc:chgData name="Rachel Boxer" userId="6da37c9f42e40059" providerId="LiveId" clId="{09D306E5-9A5A-4E3C-9842-1C8C0407A4F6}" dt="2025-03-03T17:19:55.191" v="1089" actId="20577"/>
      <pc:docMkLst>
        <pc:docMk/>
      </pc:docMkLst>
      <pc:sldChg chg="add ord modTransition modNotesTx">
        <pc:chgData name="Rachel Boxer" userId="6da37c9f42e40059" providerId="LiveId" clId="{09D306E5-9A5A-4E3C-9842-1C8C0407A4F6}" dt="2025-03-03T17:11:46.739" v="1073" actId="20577"/>
        <pc:sldMkLst>
          <pc:docMk/>
          <pc:sldMk cId="0" sldId="256"/>
        </pc:sldMkLst>
      </pc:sldChg>
      <pc:sldChg chg="modSp add mod modNotesTx">
        <pc:chgData name="Rachel Boxer" userId="6da37c9f42e40059" providerId="LiveId" clId="{09D306E5-9A5A-4E3C-9842-1C8C0407A4F6}" dt="2025-03-03T16:21:07.112" v="641" actId="20577"/>
        <pc:sldMkLst>
          <pc:docMk/>
          <pc:sldMk cId="0" sldId="286"/>
        </pc:sldMkLst>
        <pc:spChg chg="mod">
          <ac:chgData name="Rachel Boxer" userId="6da37c9f42e40059" providerId="LiveId" clId="{09D306E5-9A5A-4E3C-9842-1C8C0407A4F6}" dt="2025-03-03T15:39:34.301" v="266" actId="20577"/>
          <ac:spMkLst>
            <pc:docMk/>
            <pc:sldMk cId="0" sldId="286"/>
            <ac:spMk id="32771" creationId="{24F023FD-4B33-0C65-8E50-42F1F81B77FD}"/>
          </ac:spMkLst>
        </pc:spChg>
        <pc:picChg chg="mod">
          <ac:chgData name="Rachel Boxer" userId="6da37c9f42e40059" providerId="LiveId" clId="{09D306E5-9A5A-4E3C-9842-1C8C0407A4F6}" dt="2025-03-03T00:08:44.380" v="54" actId="1076"/>
          <ac:picMkLst>
            <pc:docMk/>
            <pc:sldMk cId="0" sldId="286"/>
            <ac:picMk id="32770" creationId="{1098227C-6F48-933A-3D82-CBC9B4B67E34}"/>
          </ac:picMkLst>
        </pc:picChg>
      </pc:sldChg>
      <pc:sldChg chg="del">
        <pc:chgData name="Rachel Boxer" userId="6da37c9f42e40059" providerId="LiveId" clId="{09D306E5-9A5A-4E3C-9842-1C8C0407A4F6}" dt="2025-03-03T16:35:53.116" v="818" actId="47"/>
        <pc:sldMkLst>
          <pc:docMk/>
          <pc:sldMk cId="0" sldId="308"/>
        </pc:sldMkLst>
      </pc:sldChg>
      <pc:sldChg chg="add del ord modTransition">
        <pc:chgData name="Rachel Boxer" userId="6da37c9f42e40059" providerId="LiveId" clId="{09D306E5-9A5A-4E3C-9842-1C8C0407A4F6}" dt="2025-03-03T17:11:10.334" v="1038" actId="47"/>
        <pc:sldMkLst>
          <pc:docMk/>
          <pc:sldMk cId="0" sldId="316"/>
        </pc:sldMkLst>
      </pc:sldChg>
      <pc:sldChg chg="add del ord modTransition modNotesTx">
        <pc:chgData name="Rachel Boxer" userId="6da37c9f42e40059" providerId="LiveId" clId="{09D306E5-9A5A-4E3C-9842-1C8C0407A4F6}" dt="2025-03-03T17:11:18.705" v="1064" actId="20577"/>
        <pc:sldMkLst>
          <pc:docMk/>
          <pc:sldMk cId="0" sldId="321"/>
        </pc:sldMkLst>
      </pc:sldChg>
      <pc:sldChg chg="del">
        <pc:chgData name="Rachel Boxer" userId="6da37c9f42e40059" providerId="LiveId" clId="{09D306E5-9A5A-4E3C-9842-1C8C0407A4F6}" dt="2025-03-03T16:35:54.169" v="819" actId="47"/>
        <pc:sldMkLst>
          <pc:docMk/>
          <pc:sldMk cId="0" sldId="322"/>
        </pc:sldMkLst>
      </pc:sldChg>
      <pc:sldChg chg="del">
        <pc:chgData name="Rachel Boxer" userId="6da37c9f42e40059" providerId="LiveId" clId="{09D306E5-9A5A-4E3C-9842-1C8C0407A4F6}" dt="2025-03-02T17:14:12.831" v="32" actId="47"/>
        <pc:sldMkLst>
          <pc:docMk/>
          <pc:sldMk cId="0" sldId="323"/>
        </pc:sldMkLst>
      </pc:sldChg>
      <pc:sldChg chg="del">
        <pc:chgData name="Rachel Boxer" userId="6da37c9f42e40059" providerId="LiveId" clId="{09D306E5-9A5A-4E3C-9842-1C8C0407A4F6}" dt="2025-03-02T17:14:12.283" v="31" actId="47"/>
        <pc:sldMkLst>
          <pc:docMk/>
          <pc:sldMk cId="0" sldId="325"/>
        </pc:sldMkLst>
      </pc:sldChg>
      <pc:sldChg chg="del">
        <pc:chgData name="Rachel Boxer" userId="6da37c9f42e40059" providerId="LiveId" clId="{09D306E5-9A5A-4E3C-9842-1C8C0407A4F6}" dt="2025-03-02T17:14:13.594" v="34" actId="47"/>
        <pc:sldMkLst>
          <pc:docMk/>
          <pc:sldMk cId="0" sldId="326"/>
        </pc:sldMkLst>
      </pc:sldChg>
      <pc:sldChg chg="del">
        <pc:chgData name="Rachel Boxer" userId="6da37c9f42e40059" providerId="LiveId" clId="{09D306E5-9A5A-4E3C-9842-1C8C0407A4F6}" dt="2025-03-02T17:14:13.243" v="33" actId="47"/>
        <pc:sldMkLst>
          <pc:docMk/>
          <pc:sldMk cId="0" sldId="327"/>
        </pc:sldMkLst>
      </pc:sldChg>
      <pc:sldChg chg="del">
        <pc:chgData name="Rachel Boxer" userId="6da37c9f42e40059" providerId="LiveId" clId="{09D306E5-9A5A-4E3C-9842-1C8C0407A4F6}" dt="2025-03-02T17:14:14.393" v="35" actId="47"/>
        <pc:sldMkLst>
          <pc:docMk/>
          <pc:sldMk cId="0" sldId="328"/>
        </pc:sldMkLst>
      </pc:sldChg>
      <pc:sldChg chg="del">
        <pc:chgData name="Rachel Boxer" userId="6da37c9f42e40059" providerId="LiveId" clId="{09D306E5-9A5A-4E3C-9842-1C8C0407A4F6}" dt="2025-03-02T17:14:15.486" v="37" actId="47"/>
        <pc:sldMkLst>
          <pc:docMk/>
          <pc:sldMk cId="0" sldId="329"/>
        </pc:sldMkLst>
      </pc:sldChg>
      <pc:sldChg chg="addSp delSp modSp add mod modTransition modAnim modNotesTx">
        <pc:chgData name="Rachel Boxer" userId="6da37c9f42e40059" providerId="LiveId" clId="{09D306E5-9A5A-4E3C-9842-1C8C0407A4F6}" dt="2025-03-03T17:14:30.379" v="1075"/>
        <pc:sldMkLst>
          <pc:docMk/>
          <pc:sldMk cId="1180889987" sldId="330"/>
        </pc:sldMkLst>
        <pc:spChg chg="add mod">
          <ac:chgData name="Rachel Boxer" userId="6da37c9f42e40059" providerId="LiveId" clId="{09D306E5-9A5A-4E3C-9842-1C8C0407A4F6}" dt="2025-03-03T17:14:30.379" v="1075"/>
          <ac:spMkLst>
            <pc:docMk/>
            <pc:sldMk cId="1180889987" sldId="330"/>
            <ac:spMk id="2" creationId="{301563AA-5975-53C6-F003-FE962CE3C9C3}"/>
          </ac:spMkLst>
        </pc:spChg>
        <pc:spChg chg="add mod">
          <ac:chgData name="Rachel Boxer" userId="6da37c9f42e40059" providerId="LiveId" clId="{09D306E5-9A5A-4E3C-9842-1C8C0407A4F6}" dt="2025-03-02T17:09:36.555" v="26" actId="14100"/>
          <ac:spMkLst>
            <pc:docMk/>
            <pc:sldMk cId="1180889987" sldId="330"/>
            <ac:spMk id="4" creationId="{78BF5506-DDF8-A1C0-F6C4-CFA6B2488A2A}"/>
          </ac:spMkLst>
        </pc:spChg>
        <pc:picChg chg="add del mod">
          <ac:chgData name="Rachel Boxer" userId="6da37c9f42e40059" providerId="LiveId" clId="{09D306E5-9A5A-4E3C-9842-1C8C0407A4F6}" dt="2025-03-02T17:07:53.281" v="6" actId="478"/>
          <ac:picMkLst>
            <pc:docMk/>
            <pc:sldMk cId="1180889987" sldId="330"/>
            <ac:picMk id="2" creationId="{2141B75F-0F26-3FB1-47BC-1B45A0352290}"/>
          </ac:picMkLst>
        </pc:picChg>
        <pc:picChg chg="mod modCrop">
          <ac:chgData name="Rachel Boxer" userId="6da37c9f42e40059" providerId="LiveId" clId="{09D306E5-9A5A-4E3C-9842-1C8C0407A4F6}" dt="2025-03-02T17:09:33.963" v="25" actId="1076"/>
          <ac:picMkLst>
            <pc:docMk/>
            <pc:sldMk cId="1180889987" sldId="330"/>
            <ac:picMk id="3" creationId="{BCD8EED0-4140-BE2E-28CC-5923FC1D102E}"/>
          </ac:picMkLst>
        </pc:picChg>
      </pc:sldChg>
      <pc:sldChg chg="addSp delSp modSp mod delAnim modAnim modNotesTx">
        <pc:chgData name="Rachel Boxer" userId="6da37c9f42e40059" providerId="LiveId" clId="{09D306E5-9A5A-4E3C-9842-1C8C0407A4F6}" dt="2025-03-03T17:15:22.771" v="1084"/>
        <pc:sldMkLst>
          <pc:docMk/>
          <pc:sldMk cId="3759589662" sldId="335"/>
        </pc:sldMkLst>
        <pc:spChg chg="del">
          <ac:chgData name="Rachel Boxer" userId="6da37c9f42e40059" providerId="LiveId" clId="{09D306E5-9A5A-4E3C-9842-1C8C0407A4F6}" dt="2025-03-03T16:36:24.922" v="825" actId="478"/>
          <ac:spMkLst>
            <pc:docMk/>
            <pc:sldMk cId="3759589662" sldId="335"/>
            <ac:spMk id="3" creationId="{00000000-0000-0000-0000-000000000000}"/>
          </ac:spMkLst>
        </pc:spChg>
        <pc:spChg chg="add mod">
          <ac:chgData name="Rachel Boxer" userId="6da37c9f42e40059" providerId="LiveId" clId="{09D306E5-9A5A-4E3C-9842-1C8C0407A4F6}" dt="2025-03-03T16:36:25.337" v="826"/>
          <ac:spMkLst>
            <pc:docMk/>
            <pc:sldMk cId="3759589662" sldId="335"/>
            <ac:spMk id="4" creationId="{FD9B1BE7-EFC1-ED3D-AAA6-F82B008C9714}"/>
          </ac:spMkLst>
        </pc:spChg>
        <pc:spChg chg="add mod">
          <ac:chgData name="Rachel Boxer" userId="6da37c9f42e40059" providerId="LiveId" clId="{09D306E5-9A5A-4E3C-9842-1C8C0407A4F6}" dt="2025-03-03T17:15:22.771" v="1084"/>
          <ac:spMkLst>
            <pc:docMk/>
            <pc:sldMk cId="3759589662" sldId="335"/>
            <ac:spMk id="7" creationId="{73E32BA1-DE95-6900-9DE8-B034C74C3E36}"/>
          </ac:spMkLst>
        </pc:spChg>
        <pc:picChg chg="del mod">
          <ac:chgData name="Rachel Boxer" userId="6da37c9f42e40059" providerId="LiveId" clId="{09D306E5-9A5A-4E3C-9842-1C8C0407A4F6}" dt="2025-03-03T16:37:43.161" v="834" actId="478"/>
          <ac:picMkLst>
            <pc:docMk/>
            <pc:sldMk cId="3759589662" sldId="335"/>
            <ac:picMk id="2" creationId="{00000000-0000-0000-0000-000000000000}"/>
          </ac:picMkLst>
        </pc:picChg>
        <pc:picChg chg="add mod modCrop">
          <ac:chgData name="Rachel Boxer" userId="6da37c9f42e40059" providerId="LiveId" clId="{09D306E5-9A5A-4E3C-9842-1C8C0407A4F6}" dt="2025-03-03T16:49:54.237" v="1007" actId="208"/>
          <ac:picMkLst>
            <pc:docMk/>
            <pc:sldMk cId="3759589662" sldId="335"/>
            <ac:picMk id="6" creationId="{53E7B75C-7800-5006-7DBE-BBC8F09A4332}"/>
          </ac:picMkLst>
        </pc:picChg>
      </pc:sldChg>
      <pc:sldChg chg="addSp delSp modSp del mod delAnim modAnim">
        <pc:chgData name="Rachel Boxer" userId="6da37c9f42e40059" providerId="LiveId" clId="{09D306E5-9A5A-4E3C-9842-1C8C0407A4F6}" dt="2025-03-03T16:57:11.838" v="1034" actId="47"/>
        <pc:sldMkLst>
          <pc:docMk/>
          <pc:sldMk cId="2035818743" sldId="336"/>
        </pc:sldMkLst>
        <pc:spChg chg="add mod">
          <ac:chgData name="Rachel Boxer" userId="6da37c9f42e40059" providerId="LiveId" clId="{09D306E5-9A5A-4E3C-9842-1C8C0407A4F6}" dt="2025-03-03T16:36:32.129" v="828"/>
          <ac:spMkLst>
            <pc:docMk/>
            <pc:sldMk cId="2035818743" sldId="336"/>
            <ac:spMk id="2" creationId="{868D58CA-0F77-F04F-EFF6-5F7D75FB6B4A}"/>
          </ac:spMkLst>
        </pc:spChg>
        <pc:spChg chg="del">
          <ac:chgData name="Rachel Boxer" userId="6da37c9f42e40059" providerId="LiveId" clId="{09D306E5-9A5A-4E3C-9842-1C8C0407A4F6}" dt="2025-03-03T16:36:31.732" v="827" actId="478"/>
          <ac:spMkLst>
            <pc:docMk/>
            <pc:sldMk cId="2035818743" sldId="336"/>
            <ac:spMk id="3" creationId="{00000000-0000-0000-0000-000000000000}"/>
          </ac:spMkLst>
        </pc:spChg>
        <pc:grpChg chg="del">
          <ac:chgData name="Rachel Boxer" userId="6da37c9f42e40059" providerId="LiveId" clId="{09D306E5-9A5A-4E3C-9842-1C8C0407A4F6}" dt="2025-03-03T16:37:45.290" v="835" actId="478"/>
          <ac:grpSpMkLst>
            <pc:docMk/>
            <pc:sldMk cId="2035818743" sldId="336"/>
            <ac:grpSpMk id="4" creationId="{00000000-0000-0000-0000-000000000000}"/>
          </ac:grpSpMkLst>
        </pc:grpChg>
      </pc:sldChg>
      <pc:sldChg chg="addSp delSp modSp del mod delAnim modAnim">
        <pc:chgData name="Rachel Boxer" userId="6da37c9f42e40059" providerId="LiveId" clId="{09D306E5-9A5A-4E3C-9842-1C8C0407A4F6}" dt="2025-03-03T16:57:12.874" v="1035" actId="47"/>
        <pc:sldMkLst>
          <pc:docMk/>
          <pc:sldMk cId="1321470228" sldId="337"/>
        </pc:sldMkLst>
        <pc:spChg chg="add mod">
          <ac:chgData name="Rachel Boxer" userId="6da37c9f42e40059" providerId="LiveId" clId="{09D306E5-9A5A-4E3C-9842-1C8C0407A4F6}" dt="2025-03-03T16:36:41.197" v="831"/>
          <ac:spMkLst>
            <pc:docMk/>
            <pc:sldMk cId="1321470228" sldId="337"/>
            <ac:spMk id="2" creationId="{2A8A7727-97EB-30FA-B7CD-0252B9F7EDA1}"/>
          </ac:spMkLst>
        </pc:spChg>
        <pc:spChg chg="del mod">
          <ac:chgData name="Rachel Boxer" userId="6da37c9f42e40059" providerId="LiveId" clId="{09D306E5-9A5A-4E3C-9842-1C8C0407A4F6}" dt="2025-03-03T16:36:40.766" v="830" actId="478"/>
          <ac:spMkLst>
            <pc:docMk/>
            <pc:sldMk cId="1321470228" sldId="337"/>
            <ac:spMk id="3" creationId="{00000000-0000-0000-0000-000000000000}"/>
          </ac:spMkLst>
        </pc:spChg>
        <pc:picChg chg="del">
          <ac:chgData name="Rachel Boxer" userId="6da37c9f42e40059" providerId="LiveId" clId="{09D306E5-9A5A-4E3C-9842-1C8C0407A4F6}" dt="2025-03-03T16:37:47.705" v="836" actId="478"/>
          <ac:picMkLst>
            <pc:docMk/>
            <pc:sldMk cId="1321470228" sldId="337"/>
            <ac:picMk id="5" creationId="{00000000-0000-0000-0000-000000000000}"/>
          </ac:picMkLst>
        </pc:picChg>
      </pc:sldChg>
      <pc:sldChg chg="del">
        <pc:chgData name="Rachel Boxer" userId="6da37c9f42e40059" providerId="LiveId" clId="{09D306E5-9A5A-4E3C-9842-1C8C0407A4F6}" dt="2025-03-02T17:14:14.761" v="36" actId="47"/>
        <pc:sldMkLst>
          <pc:docMk/>
          <pc:sldMk cId="4181428292" sldId="339"/>
        </pc:sldMkLst>
      </pc:sldChg>
      <pc:sldChg chg="addSp modSp mod modNotesTx">
        <pc:chgData name="Rachel Boxer" userId="6da37c9f42e40059" providerId="LiveId" clId="{09D306E5-9A5A-4E3C-9842-1C8C0407A4F6}" dt="2025-03-03T17:15:47.682" v="1088" actId="113"/>
        <pc:sldMkLst>
          <pc:docMk/>
          <pc:sldMk cId="3890540432" sldId="340"/>
        </pc:sldMkLst>
        <pc:spChg chg="add mod">
          <ac:chgData name="Rachel Boxer" userId="6da37c9f42e40059" providerId="LiveId" clId="{09D306E5-9A5A-4E3C-9842-1C8C0407A4F6}" dt="2025-03-03T17:15:27.076" v="1085"/>
          <ac:spMkLst>
            <pc:docMk/>
            <pc:sldMk cId="3890540432" sldId="340"/>
            <ac:spMk id="2" creationId="{DAF20611-7FC4-F2DA-FD47-E900E9DC6E3F}"/>
          </ac:spMkLst>
        </pc:spChg>
        <pc:spChg chg="mod">
          <ac:chgData name="Rachel Boxer" userId="6da37c9f42e40059" providerId="LiveId" clId="{09D306E5-9A5A-4E3C-9842-1C8C0407A4F6}" dt="2025-03-03T17:15:47.682" v="1088" actId="113"/>
          <ac:spMkLst>
            <pc:docMk/>
            <pc:sldMk cId="3890540432" sldId="340"/>
            <ac:spMk id="4" creationId="{7E1B75B5-7F33-4224-92ED-9F28CA4C97EB}"/>
          </ac:spMkLst>
        </pc:spChg>
        <pc:picChg chg="mod">
          <ac:chgData name="Rachel Boxer" userId="6da37c9f42e40059" providerId="LiveId" clId="{09D306E5-9A5A-4E3C-9842-1C8C0407A4F6}" dt="2025-03-03T17:15:30.001" v="1086" actId="208"/>
          <ac:picMkLst>
            <pc:docMk/>
            <pc:sldMk cId="3890540432" sldId="340"/>
            <ac:picMk id="3" creationId="{93632D00-F91B-3E50-BCB3-6C09F0158F86}"/>
          </ac:picMkLst>
        </pc:picChg>
      </pc:sldChg>
      <pc:sldChg chg="del">
        <pc:chgData name="Rachel Boxer" userId="6da37c9f42e40059" providerId="LiveId" clId="{09D306E5-9A5A-4E3C-9842-1C8C0407A4F6}" dt="2025-03-02T17:07:12.132" v="2" actId="47"/>
        <pc:sldMkLst>
          <pc:docMk/>
          <pc:sldMk cId="0" sldId="432"/>
        </pc:sldMkLst>
      </pc:sldChg>
      <pc:sldChg chg="del">
        <pc:chgData name="Rachel Boxer" userId="6da37c9f42e40059" providerId="LiveId" clId="{09D306E5-9A5A-4E3C-9842-1C8C0407A4F6}" dt="2025-03-02T17:07:13.615" v="3" actId="47"/>
        <pc:sldMkLst>
          <pc:docMk/>
          <pc:sldMk cId="480641431" sldId="472"/>
        </pc:sldMkLst>
      </pc:sldChg>
      <pc:sldChg chg="del">
        <pc:chgData name="Rachel Boxer" userId="6da37c9f42e40059" providerId="LiveId" clId="{09D306E5-9A5A-4E3C-9842-1C8C0407A4F6}" dt="2025-03-02T17:07:11.017" v="1" actId="47"/>
        <pc:sldMkLst>
          <pc:docMk/>
          <pc:sldMk cId="683262553" sldId="473"/>
        </pc:sldMkLst>
      </pc:sldChg>
      <pc:sldChg chg="del">
        <pc:chgData name="Rachel Boxer" userId="6da37c9f42e40059" providerId="LiveId" clId="{09D306E5-9A5A-4E3C-9842-1C8C0407A4F6}" dt="2025-03-02T17:14:03.444" v="27" actId="47"/>
        <pc:sldMkLst>
          <pc:docMk/>
          <pc:sldMk cId="557438313" sldId="474"/>
        </pc:sldMkLst>
      </pc:sldChg>
      <pc:sldChg chg="modSp del mod ord">
        <pc:chgData name="Rachel Boxer" userId="6da37c9f42e40059" providerId="LiveId" clId="{09D306E5-9A5A-4E3C-9842-1C8C0407A4F6}" dt="2025-03-03T16:25:34.359" v="723" actId="47"/>
        <pc:sldMkLst>
          <pc:docMk/>
          <pc:sldMk cId="965821237" sldId="475"/>
        </pc:sldMkLst>
        <pc:spChg chg="mod">
          <ac:chgData name="Rachel Boxer" userId="6da37c9f42e40059" providerId="LiveId" clId="{09D306E5-9A5A-4E3C-9842-1C8C0407A4F6}" dt="2025-03-03T16:23:31.267" v="684" actId="1076"/>
          <ac:spMkLst>
            <pc:docMk/>
            <pc:sldMk cId="965821237" sldId="475"/>
            <ac:spMk id="4" creationId="{5175F6A9-A891-B537-B404-DF6FC7035D42}"/>
          </ac:spMkLst>
        </pc:spChg>
      </pc:sldChg>
      <pc:sldChg chg="del">
        <pc:chgData name="Rachel Boxer" userId="6da37c9f42e40059" providerId="LiveId" clId="{09D306E5-9A5A-4E3C-9842-1C8C0407A4F6}" dt="2025-03-02T17:14:04.276" v="28" actId="47"/>
        <pc:sldMkLst>
          <pc:docMk/>
          <pc:sldMk cId="130478157" sldId="483"/>
        </pc:sldMkLst>
      </pc:sldChg>
      <pc:sldChg chg="addSp delSp modSp mod modNotesTx">
        <pc:chgData name="Rachel Boxer" userId="6da37c9f42e40059" providerId="LiveId" clId="{09D306E5-9A5A-4E3C-9842-1C8C0407A4F6}" dt="2025-03-03T16:40:53.732" v="985" actId="20577"/>
        <pc:sldMkLst>
          <pc:docMk/>
          <pc:sldMk cId="854780276" sldId="484"/>
        </pc:sldMkLst>
        <pc:spChg chg="mod">
          <ac:chgData name="Rachel Boxer" userId="6da37c9f42e40059" providerId="LiveId" clId="{09D306E5-9A5A-4E3C-9842-1C8C0407A4F6}" dt="2025-03-03T16:34:48.776" v="809" actId="6549"/>
          <ac:spMkLst>
            <pc:docMk/>
            <pc:sldMk cId="854780276" sldId="484"/>
            <ac:spMk id="4" creationId="{A81F2927-8D14-80C7-8847-94B51CB1BABB}"/>
          </ac:spMkLst>
        </pc:spChg>
        <pc:picChg chg="del">
          <ac:chgData name="Rachel Boxer" userId="6da37c9f42e40059" providerId="LiveId" clId="{09D306E5-9A5A-4E3C-9842-1C8C0407A4F6}" dt="2025-03-03T16:34:52.854" v="810" actId="478"/>
          <ac:picMkLst>
            <pc:docMk/>
            <pc:sldMk cId="854780276" sldId="484"/>
            <ac:picMk id="2" creationId="{1BB1A525-1241-BBDC-EFA7-846FE3327EBC}"/>
          </ac:picMkLst>
        </pc:picChg>
        <pc:picChg chg="add mod">
          <ac:chgData name="Rachel Boxer" userId="6da37c9f42e40059" providerId="LiveId" clId="{09D306E5-9A5A-4E3C-9842-1C8C0407A4F6}" dt="2025-03-03T16:35:36.040" v="817" actId="1076"/>
          <ac:picMkLst>
            <pc:docMk/>
            <pc:sldMk cId="854780276" sldId="484"/>
            <ac:picMk id="3" creationId="{51F3F40E-2008-601F-4BCB-89E538433B0A}"/>
          </ac:picMkLst>
        </pc:picChg>
      </pc:sldChg>
      <pc:sldChg chg="addSp delSp modSp mod ord modAnim modNotesTx">
        <pc:chgData name="Rachel Boxer" userId="6da37c9f42e40059" providerId="LiveId" clId="{09D306E5-9A5A-4E3C-9842-1C8C0407A4F6}" dt="2025-03-03T17:15:17.385" v="1082"/>
        <pc:sldMkLst>
          <pc:docMk/>
          <pc:sldMk cId="1586867761" sldId="485"/>
        </pc:sldMkLst>
        <pc:spChg chg="add mod">
          <ac:chgData name="Rachel Boxer" userId="6da37c9f42e40059" providerId="LiveId" clId="{09D306E5-9A5A-4E3C-9842-1C8C0407A4F6}" dt="2025-03-03T16:36:21.796" v="824"/>
          <ac:spMkLst>
            <pc:docMk/>
            <pc:sldMk cId="1586867761" sldId="485"/>
            <ac:spMk id="2" creationId="{1316119C-245C-6D6E-8C75-3F49FF96BC22}"/>
          </ac:spMkLst>
        </pc:spChg>
        <pc:spChg chg="add mod">
          <ac:chgData name="Rachel Boxer" userId="6da37c9f42e40059" providerId="LiveId" clId="{09D306E5-9A5A-4E3C-9842-1C8C0407A4F6}" dt="2025-03-03T17:15:17.385" v="1082"/>
          <ac:spMkLst>
            <pc:docMk/>
            <pc:sldMk cId="1586867761" sldId="485"/>
            <ac:spMk id="6" creationId="{952328B5-4382-4C8B-8E4F-B175F4CB15AD}"/>
          </ac:spMkLst>
        </pc:spChg>
        <pc:picChg chg="del">
          <ac:chgData name="Rachel Boxer" userId="6da37c9f42e40059" providerId="LiveId" clId="{09D306E5-9A5A-4E3C-9842-1C8C0407A4F6}" dt="2025-03-03T16:37:40.705" v="832" actId="478"/>
          <ac:picMkLst>
            <pc:docMk/>
            <pc:sldMk cId="1586867761" sldId="485"/>
            <ac:picMk id="3" creationId="{F92C4FEA-D08D-65CF-31FB-615D230E5C53}"/>
          </ac:picMkLst>
        </pc:picChg>
        <pc:picChg chg="add mod">
          <ac:chgData name="Rachel Boxer" userId="6da37c9f42e40059" providerId="LiveId" clId="{09D306E5-9A5A-4E3C-9842-1C8C0407A4F6}" dt="2025-03-03T16:47:39.431" v="998" actId="208"/>
          <ac:picMkLst>
            <pc:docMk/>
            <pc:sldMk cId="1586867761" sldId="485"/>
            <ac:picMk id="5" creationId="{41C6D8BA-3E06-85CA-AD8F-B65B07A0BED8}"/>
          </ac:picMkLst>
        </pc:picChg>
      </pc:sldChg>
      <pc:sldChg chg="del">
        <pc:chgData name="Rachel Boxer" userId="6da37c9f42e40059" providerId="LiveId" clId="{09D306E5-9A5A-4E3C-9842-1C8C0407A4F6}" dt="2025-03-03T16:36:05.474" v="822" actId="47"/>
        <pc:sldMkLst>
          <pc:docMk/>
          <pc:sldMk cId="0" sldId="486"/>
        </pc:sldMkLst>
      </pc:sldChg>
      <pc:sldChg chg="addSp modSp modNotesTx">
        <pc:chgData name="Rachel Boxer" userId="6da37c9f42e40059" providerId="LiveId" clId="{09D306E5-9A5A-4E3C-9842-1C8C0407A4F6}" dt="2025-03-03T17:14:32.878" v="1076"/>
        <pc:sldMkLst>
          <pc:docMk/>
          <pc:sldMk cId="3533138020" sldId="487"/>
        </pc:sldMkLst>
        <pc:spChg chg="add mod">
          <ac:chgData name="Rachel Boxer" userId="6da37c9f42e40059" providerId="LiveId" clId="{09D306E5-9A5A-4E3C-9842-1C8C0407A4F6}" dt="2025-03-03T17:14:32.878" v="1076"/>
          <ac:spMkLst>
            <pc:docMk/>
            <pc:sldMk cId="3533138020" sldId="487"/>
            <ac:spMk id="2" creationId="{C915A484-A256-790D-0F0B-E24885CAB256}"/>
          </ac:spMkLst>
        </pc:spChg>
      </pc:sldChg>
      <pc:sldChg chg="del">
        <pc:chgData name="Rachel Boxer" userId="6da37c9f42e40059" providerId="LiveId" clId="{09D306E5-9A5A-4E3C-9842-1C8C0407A4F6}" dt="2025-03-02T17:14:11.726" v="29" actId="47"/>
        <pc:sldMkLst>
          <pc:docMk/>
          <pc:sldMk cId="873924218" sldId="488"/>
        </pc:sldMkLst>
      </pc:sldChg>
      <pc:sldChg chg="del">
        <pc:chgData name="Rachel Boxer" userId="6da37c9f42e40059" providerId="LiveId" clId="{09D306E5-9A5A-4E3C-9842-1C8C0407A4F6}" dt="2025-03-02T17:03:46.972" v="0" actId="47"/>
        <pc:sldMkLst>
          <pc:docMk/>
          <pc:sldMk cId="1171284957" sldId="489"/>
        </pc:sldMkLst>
      </pc:sldChg>
      <pc:sldChg chg="addSp modSp add modTransition modNotesTx">
        <pc:chgData name="Rachel Boxer" userId="6da37c9f42e40059" providerId="LiveId" clId="{09D306E5-9A5A-4E3C-9842-1C8C0407A4F6}" dt="2025-03-03T17:14:27.670" v="1074"/>
        <pc:sldMkLst>
          <pc:docMk/>
          <pc:sldMk cId="1958845947" sldId="489"/>
        </pc:sldMkLst>
        <pc:spChg chg="add mod">
          <ac:chgData name="Rachel Boxer" userId="6da37c9f42e40059" providerId="LiveId" clId="{09D306E5-9A5A-4E3C-9842-1C8C0407A4F6}" dt="2025-03-03T17:14:27.670" v="1074"/>
          <ac:spMkLst>
            <pc:docMk/>
            <pc:sldMk cId="1958845947" sldId="489"/>
            <ac:spMk id="2" creationId="{609F9732-046E-02F9-E93A-437CE9861783}"/>
          </ac:spMkLst>
        </pc:spChg>
      </pc:sldChg>
      <pc:sldChg chg="addSp modSp new mod modNotesTx">
        <pc:chgData name="Rachel Boxer" userId="6da37c9f42e40059" providerId="LiveId" clId="{09D306E5-9A5A-4E3C-9842-1C8C0407A4F6}" dt="2025-03-03T16:21:11.025" v="643" actId="20577"/>
        <pc:sldMkLst>
          <pc:docMk/>
          <pc:sldMk cId="2781995987" sldId="490"/>
        </pc:sldMkLst>
        <pc:spChg chg="add mod">
          <ac:chgData name="Rachel Boxer" userId="6da37c9f42e40059" providerId="LiveId" clId="{09D306E5-9A5A-4E3C-9842-1C8C0407A4F6}" dt="2025-03-03T15:42:04.183" v="380" actId="12788"/>
          <ac:spMkLst>
            <pc:docMk/>
            <pc:sldMk cId="2781995987" sldId="490"/>
            <ac:spMk id="4" creationId="{CB8C649A-7817-D91A-A60D-4FDB16D3885D}"/>
          </ac:spMkLst>
        </pc:spChg>
        <pc:spChg chg="add mod">
          <ac:chgData name="Rachel Boxer" userId="6da37c9f42e40059" providerId="LiveId" clId="{09D306E5-9A5A-4E3C-9842-1C8C0407A4F6}" dt="2025-03-03T15:41:02.587" v="270"/>
          <ac:spMkLst>
            <pc:docMk/>
            <pc:sldMk cId="2781995987" sldId="490"/>
            <ac:spMk id="5" creationId="{AC662FFD-FB0F-8923-D6C6-E60C524F47F7}"/>
          </ac:spMkLst>
        </pc:spChg>
        <pc:picChg chg="add mod">
          <ac:chgData name="Rachel Boxer" userId="6da37c9f42e40059" providerId="LiveId" clId="{09D306E5-9A5A-4E3C-9842-1C8C0407A4F6}" dt="2025-03-03T15:40:53.519" v="269" actId="962"/>
          <ac:picMkLst>
            <pc:docMk/>
            <pc:sldMk cId="2781995987" sldId="490"/>
            <ac:picMk id="3" creationId="{D354A89D-1403-FF84-BFF1-365D56D57753}"/>
          </ac:picMkLst>
        </pc:picChg>
      </pc:sldChg>
      <pc:sldChg chg="addSp modSp new mod ord modNotesTx">
        <pc:chgData name="Rachel Boxer" userId="6da37c9f42e40059" providerId="LiveId" clId="{09D306E5-9A5A-4E3C-9842-1C8C0407A4F6}" dt="2025-03-03T17:19:55.191" v="1089" actId="20577"/>
        <pc:sldMkLst>
          <pc:docMk/>
          <pc:sldMk cId="1139278158" sldId="491"/>
        </pc:sldMkLst>
        <pc:spChg chg="add mod">
          <ac:chgData name="Rachel Boxer" userId="6da37c9f42e40059" providerId="LiveId" clId="{09D306E5-9A5A-4E3C-9842-1C8C0407A4F6}" dt="2025-03-03T16:21:54.041" v="663" actId="1035"/>
          <ac:spMkLst>
            <pc:docMk/>
            <pc:sldMk cId="1139278158" sldId="491"/>
            <ac:spMk id="4" creationId="{03EAA079-0CB1-9530-6831-E8FF000D0CAF}"/>
          </ac:spMkLst>
        </pc:spChg>
        <pc:spChg chg="add mod">
          <ac:chgData name="Rachel Boxer" userId="6da37c9f42e40059" providerId="LiveId" clId="{09D306E5-9A5A-4E3C-9842-1C8C0407A4F6}" dt="2025-03-03T17:14:36.080" v="1077"/>
          <ac:spMkLst>
            <pc:docMk/>
            <pc:sldMk cId="1139278158" sldId="491"/>
            <ac:spMk id="5" creationId="{0E902943-F0B5-B1EC-9A05-ABE9043D0858}"/>
          </ac:spMkLst>
        </pc:spChg>
        <pc:picChg chg="add mod">
          <ac:chgData name="Rachel Boxer" userId="6da37c9f42e40059" providerId="LiveId" clId="{09D306E5-9A5A-4E3C-9842-1C8C0407A4F6}" dt="2025-03-03T16:21:25.177" v="651" actId="1035"/>
          <ac:picMkLst>
            <pc:docMk/>
            <pc:sldMk cId="1139278158" sldId="491"/>
            <ac:picMk id="3" creationId="{D569AF08-36A6-5FCB-E162-C96339840383}"/>
          </ac:picMkLst>
        </pc:picChg>
      </pc:sldChg>
      <pc:sldChg chg="addSp delSp modSp add mod ord modAnim modNotesTx">
        <pc:chgData name="Rachel Boxer" userId="6da37c9f42e40059" providerId="LiveId" clId="{09D306E5-9A5A-4E3C-9842-1C8C0407A4F6}" dt="2025-03-03T16:28:07.305" v="736"/>
        <pc:sldMkLst>
          <pc:docMk/>
          <pc:sldMk cId="1142141996" sldId="492"/>
        </pc:sldMkLst>
        <pc:spChg chg="add mod">
          <ac:chgData name="Rachel Boxer" userId="6da37c9f42e40059" providerId="LiveId" clId="{09D306E5-9A5A-4E3C-9842-1C8C0407A4F6}" dt="2025-03-03T16:27:54.690" v="734" actId="1076"/>
          <ac:spMkLst>
            <pc:docMk/>
            <pc:sldMk cId="1142141996" sldId="492"/>
            <ac:spMk id="2" creationId="{BBE0A35C-32B1-5BD5-ECCF-2FA87D21A583}"/>
          </ac:spMkLst>
        </pc:spChg>
        <pc:spChg chg="del">
          <ac:chgData name="Rachel Boxer" userId="6da37c9f42e40059" providerId="LiveId" clId="{09D306E5-9A5A-4E3C-9842-1C8C0407A4F6}" dt="2025-03-03T16:23:28.456" v="683" actId="478"/>
          <ac:spMkLst>
            <pc:docMk/>
            <pc:sldMk cId="1142141996" sldId="492"/>
            <ac:spMk id="4" creationId="{496462FB-26B3-4A5E-91D6-9A794102D175}"/>
          </ac:spMkLst>
        </pc:spChg>
      </pc:sldChg>
      <pc:sldChg chg="addSp modSp new mod modAnim modNotesTx">
        <pc:chgData name="Rachel Boxer" userId="6da37c9f42e40059" providerId="LiveId" clId="{09D306E5-9A5A-4E3C-9842-1C8C0407A4F6}" dt="2025-03-03T17:15:03.787" v="1078"/>
        <pc:sldMkLst>
          <pc:docMk/>
          <pc:sldMk cId="2955264307" sldId="493"/>
        </pc:sldMkLst>
        <pc:spChg chg="add mod">
          <ac:chgData name="Rachel Boxer" userId="6da37c9f42e40059" providerId="LiveId" clId="{09D306E5-9A5A-4E3C-9842-1C8C0407A4F6}" dt="2025-03-03T16:32:48.913" v="782" actId="404"/>
          <ac:spMkLst>
            <pc:docMk/>
            <pc:sldMk cId="2955264307" sldId="493"/>
            <ac:spMk id="4" creationId="{B655300E-07E1-B7A4-330E-6C06FD277E45}"/>
          </ac:spMkLst>
        </pc:spChg>
        <pc:spChg chg="add mod">
          <ac:chgData name="Rachel Boxer" userId="6da37c9f42e40059" providerId="LiveId" clId="{09D306E5-9A5A-4E3C-9842-1C8C0407A4F6}" dt="2025-03-03T17:15:03.787" v="1078"/>
          <ac:spMkLst>
            <pc:docMk/>
            <pc:sldMk cId="2955264307" sldId="493"/>
            <ac:spMk id="5" creationId="{1FF85E28-C137-41D9-9F54-556A2F6382BA}"/>
          </ac:spMkLst>
        </pc:spChg>
        <pc:picChg chg="add mod">
          <ac:chgData name="Rachel Boxer" userId="6da37c9f42e40059" providerId="LiveId" clId="{09D306E5-9A5A-4E3C-9842-1C8C0407A4F6}" dt="2025-03-03T16:31:11.691" v="740" actId="208"/>
          <ac:picMkLst>
            <pc:docMk/>
            <pc:sldMk cId="2955264307" sldId="493"/>
            <ac:picMk id="3" creationId="{97B99D3F-9628-A846-CEE1-C667E811D146}"/>
          </ac:picMkLst>
        </pc:picChg>
      </pc:sldChg>
      <pc:sldChg chg="addSp delSp modSp add mod modAnim modNotesTx">
        <pc:chgData name="Rachel Boxer" userId="6da37c9f42e40059" providerId="LiveId" clId="{09D306E5-9A5A-4E3C-9842-1C8C0407A4F6}" dt="2025-03-03T17:15:20.262" v="1083"/>
        <pc:sldMkLst>
          <pc:docMk/>
          <pc:sldMk cId="2105337399" sldId="494"/>
        </pc:sldMkLst>
        <pc:spChg chg="add mod">
          <ac:chgData name="Rachel Boxer" userId="6da37c9f42e40059" providerId="LiveId" clId="{09D306E5-9A5A-4E3C-9842-1C8C0407A4F6}" dt="2025-03-03T16:36:20.159" v="823"/>
          <ac:spMkLst>
            <pc:docMk/>
            <pc:sldMk cId="2105337399" sldId="494"/>
            <ac:spMk id="2" creationId="{49E1036D-18D4-EE81-B712-44153F186E2B}"/>
          </ac:spMkLst>
        </pc:spChg>
        <pc:spChg chg="del">
          <ac:chgData name="Rachel Boxer" userId="6da37c9f42e40059" providerId="LiveId" clId="{09D306E5-9A5A-4E3C-9842-1C8C0407A4F6}" dt="2025-03-03T16:35:14.599" v="812" actId="478"/>
          <ac:spMkLst>
            <pc:docMk/>
            <pc:sldMk cId="2105337399" sldId="494"/>
            <ac:spMk id="4" creationId="{4FFA7D5A-E657-168B-55CA-C369FC05C412}"/>
          </ac:spMkLst>
        </pc:spChg>
        <pc:spChg chg="add mod">
          <ac:chgData name="Rachel Boxer" userId="6da37c9f42e40059" providerId="LiveId" clId="{09D306E5-9A5A-4E3C-9842-1C8C0407A4F6}" dt="2025-03-03T17:15:20.262" v="1083"/>
          <ac:spMkLst>
            <pc:docMk/>
            <pc:sldMk cId="2105337399" sldId="494"/>
            <ac:spMk id="7" creationId="{7A60D8E4-CD71-35F4-8816-5F610EB91D55}"/>
          </ac:spMkLst>
        </pc:spChg>
        <pc:picChg chg="del mod modCrop">
          <ac:chgData name="Rachel Boxer" userId="6da37c9f42e40059" providerId="LiveId" clId="{09D306E5-9A5A-4E3C-9842-1C8C0407A4F6}" dt="2025-03-03T16:35:28.192" v="815" actId="478"/>
          <ac:picMkLst>
            <pc:docMk/>
            <pc:sldMk cId="2105337399" sldId="494"/>
            <ac:picMk id="3" creationId="{A26A3460-0AEA-FE68-9BC3-DBA2CBC74A15}"/>
          </ac:picMkLst>
        </pc:picChg>
        <pc:picChg chg="add mod modCrop">
          <ac:chgData name="Rachel Boxer" userId="6da37c9f42e40059" providerId="LiveId" clId="{09D306E5-9A5A-4E3C-9842-1C8C0407A4F6}" dt="2025-03-03T16:45:24.051" v="990" actId="208"/>
          <ac:picMkLst>
            <pc:docMk/>
            <pc:sldMk cId="2105337399" sldId="494"/>
            <ac:picMk id="6" creationId="{7D38D625-42F4-9DF3-5D35-06882885B530}"/>
          </ac:picMkLst>
        </pc:picChg>
      </pc:sldChg>
      <pc:sldChg chg="addSp delSp modSp add mod ord">
        <pc:chgData name="Rachel Boxer" userId="6da37c9f42e40059" providerId="LiveId" clId="{09D306E5-9A5A-4E3C-9842-1C8C0407A4F6}" dt="2025-03-03T17:15:13.688" v="1081" actId="1036"/>
        <pc:sldMkLst>
          <pc:docMk/>
          <pc:sldMk cId="456001233" sldId="495"/>
        </pc:sldMkLst>
        <pc:spChg chg="add mod">
          <ac:chgData name="Rachel Boxer" userId="6da37c9f42e40059" providerId="LiveId" clId="{09D306E5-9A5A-4E3C-9842-1C8C0407A4F6}" dt="2025-03-03T17:15:07.520" v="1079"/>
          <ac:spMkLst>
            <pc:docMk/>
            <pc:sldMk cId="456001233" sldId="495"/>
            <ac:spMk id="6" creationId="{816F78ED-E7BF-AC7F-3668-F233582C4571}"/>
          </ac:spMkLst>
        </pc:spChg>
        <pc:picChg chg="add mod modCrop">
          <ac:chgData name="Rachel Boxer" userId="6da37c9f42e40059" providerId="LiveId" clId="{09D306E5-9A5A-4E3C-9842-1C8C0407A4F6}" dt="2025-03-03T17:15:13.688" v="1081" actId="1036"/>
          <ac:picMkLst>
            <pc:docMk/>
            <pc:sldMk cId="456001233" sldId="495"/>
            <ac:picMk id="4" creationId="{76A54D7C-183F-3E5C-EB6F-35A87040E8C5}"/>
          </ac:picMkLst>
        </pc:picChg>
        <pc:picChg chg="del">
          <ac:chgData name="Rachel Boxer" userId="6da37c9f42e40059" providerId="LiveId" clId="{09D306E5-9A5A-4E3C-9842-1C8C0407A4F6}" dt="2025-03-03T16:53:08.459" v="1011" actId="478"/>
          <ac:picMkLst>
            <pc:docMk/>
            <pc:sldMk cId="456001233" sldId="495"/>
            <ac:picMk id="5" creationId="{2372157C-582C-AB45-12EE-A3ACBE490788}"/>
          </ac:picMkLst>
        </pc:picChg>
      </pc:sldChg>
      <pc:sldMasterChg chg="del delSldLayout">
        <pc:chgData name="Rachel Boxer" userId="6da37c9f42e40059" providerId="LiveId" clId="{09D306E5-9A5A-4E3C-9842-1C8C0407A4F6}" dt="2025-03-02T17:14:15.486" v="37" actId="47"/>
        <pc:sldMasterMkLst>
          <pc:docMk/>
          <pc:sldMasterMk cId="0" sldId="2147483648"/>
        </pc:sldMasterMkLst>
        <pc:sldLayoutChg chg="del">
          <pc:chgData name="Rachel Boxer" userId="6da37c9f42e40059" providerId="LiveId" clId="{09D306E5-9A5A-4E3C-9842-1C8C0407A4F6}" dt="2025-03-02T17:14:15.486" v="37" actId="47"/>
          <pc:sldLayoutMkLst>
            <pc:docMk/>
            <pc:sldMasterMk cId="0" sldId="2147483648"/>
            <pc:sldLayoutMk cId="0" sldId="2147483649"/>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0"/>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1"/>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2"/>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3"/>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4"/>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5"/>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6"/>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7"/>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8"/>
          </pc:sldLayoutMkLst>
        </pc:sldLayoutChg>
        <pc:sldLayoutChg chg="del">
          <pc:chgData name="Rachel Boxer" userId="6da37c9f42e40059" providerId="LiveId" clId="{09D306E5-9A5A-4E3C-9842-1C8C0407A4F6}" dt="2025-03-02T17:14:15.486" v="37" actId="47"/>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03/03/2025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 the new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952F-DDFA-0614-4AAC-AAB27D3C9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87AEF-FFA7-682D-040B-7D73BA305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31FC9-E80B-14E1-0EA4-2DB902C9B045}"/>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begin this journey together this term,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1755D231-9C23-AAA5-E5F3-96E13629F706}"/>
              </a:ext>
            </a:extLst>
          </p:cNvPr>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85988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Friends together along the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16112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FB41-F96E-A247-B0AE-5C4616A81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6A649-0981-EEF8-4BAD-E3CDCCBC6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21CB8-FB52-6758-8FBF-80327064FB73}"/>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face challenges or difficulties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A87BC4E-B277-44D3-F8DA-821518CA0D62}"/>
              </a:ext>
            </a:extLst>
          </p:cNvPr>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96720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Through all of life’s adventures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24922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15: Teach the new leaving words for this term (which are very similar to the opening words you will use next week!):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 you’ve heard, we are beginning a whole new series today, as we travel together to the end of another school year. As we have a bit of a journey theme across the term, which will take us through the weeks together, it will come as no surprise that our greeting of each other during this term has a journey theme as well! Let’s learn this together…..</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15</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Class passport</a:t>
            </a:r>
            <a:endParaRPr lang="en-GB" sz="1800" b="1" i="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A passport shows that you belong in a certain country. Add your name to your class page.</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Look at all the names of children and adults in your class. You all ‘belong’ in your class as well. Pray for others in your class and ask God to bless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Do whatever you can to ensure that others always feel that they belong.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with school logo</a:t>
            </a:r>
          </a:p>
        </p:txBody>
      </p:sp>
      <p:sp>
        <p:nvSpPr>
          <p:cNvPr id="4" name="Slide Number Placeholder 3"/>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257132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 the new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will be exploring journeys of many different sorts. And we are going to start today with our trusty rucksack, which will accompany us on our journeys.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‘to boldly go where no-one has gone before’…..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 of you might know these words from the adventures of the crew of the starship Enterprise. Their adventures took them into great danger and new civilisations, meeting and learning about new people and new worlds. I hope that this term, our times together will be full of this sense of adventure (but much less dangerous!)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are going to start today, not </a:t>
            </a:r>
            <a:r>
              <a:rPr lang="en-GB" sz="1800">
                <a:effectLst/>
                <a:latin typeface="Calibri" panose="020F0502020204030204" pitchFamily="34" charset="0"/>
                <a:ea typeface="MS Mincho" panose="02020609040205080304" pitchFamily="49" charset="-128"/>
                <a:cs typeface="Times New Roman" panose="02020603050405020304" pitchFamily="18" charset="0"/>
              </a:rPr>
              <a:t>in outer space</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but with our trusty rucksack, which will accompany us on our journeys.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25520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Let’s look inside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see what we have packed for our journeys this term.</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[Open up the rucksack and take the objects out one at a time – they don’t need to be in order. Ask children what they think each is there for, which will be far more interesting than the ‘right’ answer, but do make sure children know what the objects are as some may never have seen e.g. a compass. You will expand on some of these during the reflective story later in the script, so don’t spend a long time on this section. Children just need to have seen the objects and know what they 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 We’re going on a journey…..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We’re going to use our objects now to tell a story of the very special journey that we are going to be travelling on together through this term and to the end of this school year…. </a:t>
            </a:r>
            <a:r>
              <a:rPr lang="en-GB" sz="1800" i="1" dirty="0">
                <a:effectLst/>
                <a:latin typeface="Calibri" panose="020F0502020204030204" pitchFamily="34" charset="0"/>
                <a:ea typeface="MS Mincho" panose="02020609040205080304" pitchFamily="49" charset="-128"/>
              </a:rPr>
              <a:t>[use script on p.4]</a:t>
            </a:r>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39204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A6B3-D351-D9C0-AE18-820ED538E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5131C-B1B8-E2F2-2138-ACFD3BA9A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667B3-14F3-97C2-866E-1E0EC8DA2869}"/>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reflect and wonder together, let’s be still and quiet….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thought today about journeys…..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peeped into the future to think about our theme ‘To boldly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 will be hearing stories about great adventures and even greater adventurers…..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thinking about the journeys of our own lives….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you are feeling about the journey of this final term in the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bold new adventures might be waiting for you next?.....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 of us like adventure and change, others do not!....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a man named Joshua was facing a new challenge as he looked across the river into the adventure that lay ahead, God spoke these words to him, and it’s with these that we will finish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1EF8A419-6F81-37C4-039B-0DE8B22E94B3}"/>
              </a:ext>
            </a:extLst>
          </p:cNvPr>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213986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‘….Be strong and courageous. Do not be afraid; do not be discouraged, for the Lord your God will be with you wherever you go!’ (Joshua 1:9)</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how these words might help us as we travel through life?.....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40757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are going to use our theme words </a:t>
            </a:r>
            <a:r>
              <a:rPr lang="en-GB" sz="1800" b="1" dirty="0">
                <a:solidFill>
                  <a:srgbClr val="FFFFFF"/>
                </a:solidFill>
                <a:latin typeface="Century Gothic" charset="0"/>
              </a:rPr>
              <a:t>We will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 help us as we pray now. Join in with me if you would like to make the prayer your own.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348893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3/3/2025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3/3/2025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3/3/2025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3/3/2025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3/3/2025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3/3/2025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3/3/2025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road…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May God go with us. </a:t>
            </a:r>
            <a:endParaRPr lang="en-US" altLang="en-US" sz="4000"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60F00-B980-35CA-EC6C-AF5BCCD602A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383938-1CD1-9379-46FB-27BE3C0FB598}"/>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4" name="Picture 3" descr="A long shot of a road&#10;&#10;AI-generated content may be incorrect.">
            <a:extLst>
              <a:ext uri="{FF2B5EF4-FFF2-40B4-BE49-F238E27FC236}">
                <a16:creationId xmlns:a16="http://schemas.microsoft.com/office/drawing/2014/main" id="{76A54D7C-183F-3E5C-EB6F-35A87040E8C5}"/>
              </a:ext>
            </a:extLst>
          </p:cNvPr>
          <p:cNvPicPr>
            <a:picLocks noChangeAspect="1"/>
          </p:cNvPicPr>
          <p:nvPr/>
        </p:nvPicPr>
        <p:blipFill>
          <a:blip r:embed="rId3">
            <a:extLst>
              <a:ext uri="{28A0092B-C50C-407E-A947-70E740481C1C}">
                <a14:useLocalDpi xmlns:a14="http://schemas.microsoft.com/office/drawing/2010/main" val="0"/>
              </a:ext>
            </a:extLst>
          </a:blip>
          <a:srcRect l="3800" t="9051" r="3800" b="23750"/>
          <a:stretch/>
        </p:blipFill>
        <p:spPr>
          <a:xfrm>
            <a:off x="863588" y="339202"/>
            <a:ext cx="7416824" cy="5394054"/>
          </a:xfrm>
          <a:prstGeom prst="rect">
            <a:avLst/>
          </a:prstGeom>
          <a:ln>
            <a:solidFill>
              <a:schemeClr val="tx1"/>
            </a:solidFill>
          </a:ln>
        </p:spPr>
      </p:pic>
      <p:sp>
        <p:nvSpPr>
          <p:cNvPr id="6" name="TextBox 1">
            <a:extLst>
              <a:ext uri="{FF2B5EF4-FFF2-40B4-BE49-F238E27FC236}">
                <a16:creationId xmlns:a16="http://schemas.microsoft.com/office/drawing/2014/main" id="{816F78ED-E7BF-AC7F-3668-F233582C457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456001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16119C-245C-6D6E-8C75-3F49FF96BC22}"/>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5" name="Picture 4" descr="A group of people standing in a field&#10;&#10;AI-generated content may be incorrect.">
            <a:extLst>
              <a:ext uri="{FF2B5EF4-FFF2-40B4-BE49-F238E27FC236}">
                <a16:creationId xmlns:a16="http://schemas.microsoft.com/office/drawing/2014/main" id="{41C6D8BA-3E06-85CA-AD8F-B65B07A0B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672"/>
            <a:ext cx="9144000" cy="5072063"/>
          </a:xfrm>
          <a:prstGeom prst="rect">
            <a:avLst/>
          </a:prstGeom>
          <a:ln>
            <a:solidFill>
              <a:schemeClr val="tx1"/>
            </a:solidFill>
          </a:ln>
        </p:spPr>
      </p:pic>
      <p:sp>
        <p:nvSpPr>
          <p:cNvPr id="6" name="TextBox 1">
            <a:extLst>
              <a:ext uri="{FF2B5EF4-FFF2-40B4-BE49-F238E27FC236}">
                <a16:creationId xmlns:a16="http://schemas.microsoft.com/office/drawing/2014/main" id="{952328B5-4382-4C8B-8E4F-B175F4CB15A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5868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D27A-74CD-C7AE-34E0-A2225EE031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9E1036D-18D4-EE81-B712-44153F186E2B}"/>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6" name="Picture 5" descr="A snowy mountain with blue sky&#10;&#10;AI-generated content may be incorrect.">
            <a:extLst>
              <a:ext uri="{FF2B5EF4-FFF2-40B4-BE49-F238E27FC236}">
                <a16:creationId xmlns:a16="http://schemas.microsoft.com/office/drawing/2014/main" id="{7D38D625-42F4-9DF3-5D35-06882885B530}"/>
              </a:ext>
            </a:extLst>
          </p:cNvPr>
          <p:cNvPicPr>
            <a:picLocks noChangeAspect="1"/>
          </p:cNvPicPr>
          <p:nvPr/>
        </p:nvPicPr>
        <p:blipFill>
          <a:blip r:embed="rId3">
            <a:extLst>
              <a:ext uri="{28A0092B-C50C-407E-A947-70E740481C1C}">
                <a14:useLocalDpi xmlns:a14="http://schemas.microsoft.com/office/drawing/2010/main" val="0"/>
              </a:ext>
            </a:extLst>
          </a:blip>
          <a:srcRect b="15650"/>
          <a:stretch/>
        </p:blipFill>
        <p:spPr>
          <a:xfrm>
            <a:off x="0" y="389335"/>
            <a:ext cx="9144000" cy="5127898"/>
          </a:xfrm>
          <a:prstGeom prst="rect">
            <a:avLst/>
          </a:prstGeom>
          <a:ln>
            <a:solidFill>
              <a:schemeClr val="tx1"/>
            </a:solidFill>
          </a:ln>
        </p:spPr>
      </p:pic>
      <p:sp>
        <p:nvSpPr>
          <p:cNvPr id="7" name="TextBox 1">
            <a:extLst>
              <a:ext uri="{FF2B5EF4-FFF2-40B4-BE49-F238E27FC236}">
                <a16:creationId xmlns:a16="http://schemas.microsoft.com/office/drawing/2014/main" id="{7A60D8E4-CD71-35F4-8816-5F610EB91D55}"/>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1053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1BE7-EFC1-ED3D-AAA6-F82B008C9714}"/>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6" name="Picture 5" descr="A group of hot air balloons in the sky&#10;&#10;AI-generated content may be incorrect.">
            <a:extLst>
              <a:ext uri="{FF2B5EF4-FFF2-40B4-BE49-F238E27FC236}">
                <a16:creationId xmlns:a16="http://schemas.microsoft.com/office/drawing/2014/main" id="{53E7B75C-7800-5006-7DBE-BBC8F09A4332}"/>
              </a:ext>
            </a:extLst>
          </p:cNvPr>
          <p:cNvPicPr>
            <a:picLocks noChangeAspect="1"/>
          </p:cNvPicPr>
          <p:nvPr/>
        </p:nvPicPr>
        <p:blipFill>
          <a:blip r:embed="rId3">
            <a:extLst>
              <a:ext uri="{28A0092B-C50C-407E-A947-70E740481C1C}">
                <a14:useLocalDpi xmlns:a14="http://schemas.microsoft.com/office/drawing/2010/main" val="0"/>
              </a:ext>
            </a:extLst>
          </a:blip>
          <a:srcRect b="14340"/>
          <a:stretch/>
        </p:blipFill>
        <p:spPr>
          <a:xfrm>
            <a:off x="0" y="400050"/>
            <a:ext cx="9144000" cy="5189190"/>
          </a:xfrm>
          <a:prstGeom prst="rect">
            <a:avLst/>
          </a:prstGeom>
          <a:ln>
            <a:solidFill>
              <a:schemeClr val="tx1"/>
            </a:solidFill>
          </a:ln>
        </p:spPr>
      </p:pic>
      <p:sp>
        <p:nvSpPr>
          <p:cNvPr id="7" name="TextBox 1">
            <a:extLst>
              <a:ext uri="{FF2B5EF4-FFF2-40B4-BE49-F238E27FC236}">
                <a16:creationId xmlns:a16="http://schemas.microsoft.com/office/drawing/2014/main" id="{73E32BA1-DE95-6900-9DE8-B034C74C3E3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759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33795" name="Picture 2">
            <a:extLst>
              <a:ext uri="{FF2B5EF4-FFF2-40B4-BE49-F238E27FC236}">
                <a16:creationId xmlns:a16="http://schemas.microsoft.com/office/drawing/2014/main" id="{349C7E1A-DA60-10ED-97D9-60127B72C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635000"/>
            <a:ext cx="39116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a:extLst>
              <a:ext uri="{FF2B5EF4-FFF2-40B4-BE49-F238E27FC236}">
                <a16:creationId xmlns:a16="http://schemas.microsoft.com/office/drawing/2014/main" id="{21C57926-B128-B4E9-A652-F72B2525748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35843" name="Picture 2">
            <a:extLst>
              <a:ext uri="{FF2B5EF4-FFF2-40B4-BE49-F238E27FC236}">
                <a16:creationId xmlns:a16="http://schemas.microsoft.com/office/drawing/2014/main" id="{F661AC5A-66FA-334C-8EEA-C12B9C1C2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635000"/>
            <a:ext cx="39116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54D8423E-4F64-00A0-19C0-383F30BBDC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2" r="1965"/>
          <a:stretch/>
        </p:blipFill>
        <p:spPr bwMode="auto">
          <a:xfrm>
            <a:off x="2946878" y="2469762"/>
            <a:ext cx="3250244" cy="328125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a:extLst>
              <a:ext uri="{28A0092B-C50C-407E-A947-70E740481C1C}">
                <a14:useLocalDpi xmlns:a14="http://schemas.microsoft.com/office/drawing/2010/main" val="0"/>
              </a:ext>
            </a:extLst>
          </a:blip>
          <a:srcRect l="12978" r="42124"/>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May God go with us. </a:t>
            </a:r>
            <a:endParaRPr lang="en-US" altLang="en-US" sz="4000"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paceship in space with a round structure&#10;&#10;AI-generated content may be incorrect.">
            <a:extLst>
              <a:ext uri="{FF2B5EF4-FFF2-40B4-BE49-F238E27FC236}">
                <a16:creationId xmlns:a16="http://schemas.microsoft.com/office/drawing/2014/main" id="{D569AF08-36A6-5FCB-E162-C96339840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5650706"/>
          </a:xfrm>
          <a:prstGeom prst="rect">
            <a:avLst/>
          </a:prstGeom>
        </p:spPr>
      </p:pic>
      <p:sp>
        <p:nvSpPr>
          <p:cNvPr id="4" name="Rectangle 3">
            <a:extLst>
              <a:ext uri="{FF2B5EF4-FFF2-40B4-BE49-F238E27FC236}">
                <a16:creationId xmlns:a16="http://schemas.microsoft.com/office/drawing/2014/main" id="{03EAA079-0CB1-9530-6831-E8FF000D0CAF}"/>
              </a:ext>
            </a:extLst>
          </p:cNvPr>
          <p:cNvSpPr/>
          <p:nvPr/>
        </p:nvSpPr>
        <p:spPr>
          <a:xfrm>
            <a:off x="0" y="5013176"/>
            <a:ext cx="9144000" cy="1569660"/>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a typeface="MS PGothic" panose="020B0600070205080204" pitchFamily="34" charset="-128"/>
              </a:rPr>
              <a:t>….t</a:t>
            </a:r>
            <a:r>
              <a:rPr kumimoji="0" lang="en-GB" sz="48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o boldly go where              no-one has gone before….</a:t>
            </a:r>
          </a:p>
        </p:txBody>
      </p:sp>
      <p:sp>
        <p:nvSpPr>
          <p:cNvPr id="5" name="TextBox 1">
            <a:extLst>
              <a:ext uri="{FF2B5EF4-FFF2-40B4-BE49-F238E27FC236}">
                <a16:creationId xmlns:a16="http://schemas.microsoft.com/office/drawing/2014/main" id="{0E902943-F0B5-B1EC-9A05-ABE9043D085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3927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mera and pictures on a map&#10;&#10;AI-generated content may be incorrect.">
            <a:extLst>
              <a:ext uri="{FF2B5EF4-FFF2-40B4-BE49-F238E27FC236}">
                <a16:creationId xmlns:a16="http://schemas.microsoft.com/office/drawing/2014/main" id="{D354A89D-1403-FF84-BFF1-365D56D57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2">
            <a:extLst>
              <a:ext uri="{FF2B5EF4-FFF2-40B4-BE49-F238E27FC236}">
                <a16:creationId xmlns:a16="http://schemas.microsoft.com/office/drawing/2014/main" id="{CB8C649A-7817-D91A-A60D-4FDB16D3885D}"/>
              </a:ext>
            </a:extLst>
          </p:cNvPr>
          <p:cNvSpPr txBox="1">
            <a:spLocks noChangeArrowheads="1"/>
          </p:cNvSpPr>
          <p:nvPr/>
        </p:nvSpPr>
        <p:spPr bwMode="auto">
          <a:xfrm>
            <a:off x="1439652" y="4797152"/>
            <a:ext cx="6264696" cy="1754326"/>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5400" b="1" dirty="0">
                <a:solidFill>
                  <a:srgbClr val="FFFFFF"/>
                </a:solidFill>
                <a:latin typeface="Century Gothic" panose="020B0502020202020204" pitchFamily="34" charset="0"/>
              </a:rPr>
              <a:t>We’re going on a journey….</a:t>
            </a:r>
            <a:endParaRPr lang="en-US" altLang="en-US" sz="5400" b="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AC662FFD-FB0F-8923-D6C6-E60C524F47F7}"/>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7819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422DB-5322-B932-5C2D-950276C19E4B}"/>
            </a:ext>
          </a:extLst>
        </p:cNvPr>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F83DCA9E-4E49-A8AB-0CC7-608AD526C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BBE0A35C-32B1-5BD5-ECCF-2FA87D21A583}"/>
              </a:ext>
            </a:extLst>
          </p:cNvPr>
          <p:cNvSpPr txBox="1">
            <a:spLocks noChangeArrowheads="1"/>
          </p:cNvSpPr>
          <p:nvPr/>
        </p:nvSpPr>
        <p:spPr bwMode="auto">
          <a:xfrm>
            <a:off x="467544" y="1043730"/>
            <a:ext cx="4104456" cy="4770537"/>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endParaRPr lang="en-GB" sz="16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how you are feeling about the journey of this final term in the year?.....</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2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bold new adventures might be waiting for you next?.....</a:t>
            </a:r>
          </a:p>
          <a:p>
            <a:pPr algn="ctr">
              <a:buNone/>
            </a:pPr>
            <a:endParaRPr lang="en-GB" sz="2400" b="1" dirty="0">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1142141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valley&#10;&#10;AI-generated content may be incorrect.">
            <a:extLst>
              <a:ext uri="{FF2B5EF4-FFF2-40B4-BE49-F238E27FC236}">
                <a16:creationId xmlns:a16="http://schemas.microsoft.com/office/drawing/2014/main" id="{97B99D3F-9628-A846-CEE1-C667E811D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
        <p:nvSpPr>
          <p:cNvPr id="4" name="TextBox 2">
            <a:extLst>
              <a:ext uri="{FF2B5EF4-FFF2-40B4-BE49-F238E27FC236}">
                <a16:creationId xmlns:a16="http://schemas.microsoft.com/office/drawing/2014/main" id="{B655300E-07E1-B7A4-330E-6C06FD277E45}"/>
              </a:ext>
            </a:extLst>
          </p:cNvPr>
          <p:cNvSpPr txBox="1">
            <a:spLocks noChangeArrowheads="1"/>
          </p:cNvSpPr>
          <p:nvPr/>
        </p:nvSpPr>
        <p:spPr bwMode="auto">
          <a:xfrm>
            <a:off x="179512" y="620688"/>
            <a:ext cx="8784976" cy="2616101"/>
          </a:xfrm>
          <a:prstGeom prst="rect">
            <a:avLst/>
          </a:prstGeom>
          <a:solidFill>
            <a:schemeClr val="bg1">
              <a:alpha val="5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solidFill>
                  <a:srgbClr val="FFFFFF"/>
                </a:solidFill>
                <a:latin typeface="Century Gothic" panose="020B0502020202020204" pitchFamily="34" charset="0"/>
              </a:rPr>
              <a:t>‘….Be strong and courageous. Do not be afraid; do not be discouraged, for the Lord your God will be with you wherever you go!’ </a:t>
            </a:r>
          </a:p>
          <a:p>
            <a:pPr algn="ctr" eaLnBrk="1" hangingPunct="1">
              <a:spcBef>
                <a:spcPct val="0"/>
              </a:spcBef>
              <a:buFontTx/>
              <a:buNone/>
            </a:pPr>
            <a:r>
              <a:rPr lang="en-GB" altLang="en-US" sz="2000" b="1" i="1" dirty="0">
                <a:solidFill>
                  <a:srgbClr val="FFFFFF"/>
                </a:solidFill>
                <a:latin typeface="Century Gothic" panose="020B0502020202020204" pitchFamily="34" charset="0"/>
              </a:rPr>
              <a:t>(Joshua 1:9)</a:t>
            </a:r>
            <a:endParaRPr lang="en-US" altLang="en-US" sz="1800" b="1" i="1" dirty="0">
              <a:solidFill>
                <a:srgbClr val="FFFFFF"/>
              </a:solidFill>
              <a:latin typeface="Century Gothic" panose="020B0502020202020204" pitchFamily="34" charset="0"/>
            </a:endParaRPr>
          </a:p>
        </p:txBody>
      </p:sp>
      <p:sp>
        <p:nvSpPr>
          <p:cNvPr id="5" name="TextBox 1">
            <a:extLst>
              <a:ext uri="{FF2B5EF4-FFF2-40B4-BE49-F238E27FC236}">
                <a16:creationId xmlns:a16="http://schemas.microsoft.com/office/drawing/2014/main" id="{1FF85E28-C137-41D9-9F54-556A2F6382BA}"/>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95526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F2927-8D14-80C7-8847-94B51CB1BABB}"/>
              </a:ext>
            </a:extLst>
          </p:cNvPr>
          <p:cNvSpPr>
            <a:spLocks noChangeArrowheads="1"/>
          </p:cNvSpPr>
          <p:nvPr/>
        </p:nvSpPr>
        <p:spPr bwMode="auto">
          <a:xfrm>
            <a:off x="1165337" y="5694363"/>
            <a:ext cx="6813326" cy="922337"/>
          </a:xfrm>
          <a:prstGeom prst="rect">
            <a:avLst/>
          </a:prstGeom>
          <a:solidFill>
            <a:schemeClr val="bg1">
              <a:alpha val="48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sz="5400" b="1" dirty="0">
                <a:solidFill>
                  <a:srgbClr val="FFFFFF"/>
                </a:solidFill>
                <a:latin typeface="Century Gothic" charset="0"/>
              </a:rPr>
              <a:t>We will boldly go!</a:t>
            </a:r>
            <a:endParaRPr lang="en-US" sz="5400" b="1" dirty="0">
              <a:solidFill>
                <a:srgbClr val="FFFFFF"/>
              </a:solidFill>
              <a:latin typeface="Century Gothic" charset="0"/>
            </a:endParaRPr>
          </a:p>
        </p:txBody>
      </p:sp>
      <p:pic>
        <p:nvPicPr>
          <p:cNvPr id="3" name="Picture 2" descr="A backpack on a path in a forest&#10;&#10;AI-generated content may be incorrect.">
            <a:extLst>
              <a:ext uri="{FF2B5EF4-FFF2-40B4-BE49-F238E27FC236}">
                <a16:creationId xmlns:a16="http://schemas.microsoft.com/office/drawing/2014/main" id="{51F3F40E-2008-601F-4BCB-89E538433B0A}"/>
              </a:ext>
            </a:extLst>
          </p:cNvPr>
          <p:cNvPicPr>
            <a:picLocks noChangeAspect="1"/>
          </p:cNvPicPr>
          <p:nvPr/>
        </p:nvPicPr>
        <p:blipFill>
          <a:blip r:embed="rId3">
            <a:extLst>
              <a:ext uri="{28A0092B-C50C-407E-A947-70E740481C1C}">
                <a14:useLocalDpi xmlns:a14="http://schemas.microsoft.com/office/drawing/2010/main" val="0"/>
              </a:ext>
            </a:extLst>
          </a:blip>
          <a:srcRect t="13367"/>
          <a:stretch/>
        </p:blipFill>
        <p:spPr>
          <a:xfrm>
            <a:off x="0" y="276594"/>
            <a:ext cx="9144000" cy="5279057"/>
          </a:xfrm>
          <a:prstGeom prst="rect">
            <a:avLst/>
          </a:prstGeom>
          <a:ln>
            <a:solidFill>
              <a:schemeClr val="tx1"/>
            </a:solidFill>
          </a:ln>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2823</TotalTime>
  <Words>1495</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vt:lpstr>
      <vt:lpstr>Arial</vt:lpstr>
      <vt:lpstr>Calibri</vt:lpstr>
      <vt:lpstr>Cambria</vt:lpstr>
      <vt:lpstr>Century Gothic</vt:lpstr>
      <vt:lpstr>Symbol</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21</cp:revision>
  <dcterms:created xsi:type="dcterms:W3CDTF">2010-02-04T18:06:46Z</dcterms:created>
  <dcterms:modified xsi:type="dcterms:W3CDTF">2025-03-03T17:19:57Z</dcterms:modified>
</cp:coreProperties>
</file>