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526" r:id="rId3"/>
    <p:sldId id="534" r:id="rId4"/>
    <p:sldId id="274" r:id="rId5"/>
    <p:sldId id="535" r:id="rId6"/>
    <p:sldId id="527" r:id="rId7"/>
    <p:sldId id="501" r:id="rId8"/>
    <p:sldId id="522" r:id="rId9"/>
    <p:sldId id="531" r:id="rId10"/>
    <p:sldId id="523" r:id="rId11"/>
    <p:sldId id="524" r:id="rId12"/>
    <p:sldId id="525"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140" autoAdjust="0"/>
  </p:normalViewPr>
  <p:slideViewPr>
    <p:cSldViewPr>
      <p:cViewPr varScale="1">
        <p:scale>
          <a:sx n="45" d="100"/>
          <a:sy n="45" d="100"/>
        </p:scale>
        <p:origin x="190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DB9955-2B6F-1E97-70B2-F26D701FFB1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GB"/>
          </a:p>
        </p:txBody>
      </p:sp>
      <p:sp>
        <p:nvSpPr>
          <p:cNvPr id="3" name="Date Placeholder 2">
            <a:extLst>
              <a:ext uri="{FF2B5EF4-FFF2-40B4-BE49-F238E27FC236}">
                <a16:creationId xmlns:a16="http://schemas.microsoft.com/office/drawing/2014/main" id="{9C9F9004-2D50-90E2-2B15-405850656F0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8675C028-13EC-4CAD-9FCC-643103BB16FC}" type="datetimeFigureOut">
              <a:rPr lang="en-GB" altLang="en-US"/>
              <a:pPr>
                <a:defRPr/>
              </a:pPr>
              <a:t>02/01/2024</a:t>
            </a:fld>
            <a:endParaRPr lang="en-GB" altLang="en-US"/>
          </a:p>
        </p:txBody>
      </p:sp>
      <p:sp>
        <p:nvSpPr>
          <p:cNvPr id="4" name="Slide Image Placeholder 3">
            <a:extLst>
              <a:ext uri="{FF2B5EF4-FFF2-40B4-BE49-F238E27FC236}">
                <a16:creationId xmlns:a16="http://schemas.microsoft.com/office/drawing/2014/main" id="{C78E823F-9C85-1D80-DF40-79EB780D5BC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40C4DC2E-377F-57B9-1D69-44EC6618037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BB0F341-04B1-0DA6-025D-7D699419456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BC28D000-4237-D787-9A08-716947FEC91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D02FAC1-C2DA-4EE7-A6B9-692D7D42DF4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rPr>
              <a:t>Use our new gathering words. Why not invent your own actions to accompany them?</a:t>
            </a:r>
          </a:p>
          <a:p>
            <a:pPr marL="285750" indent="-285750">
              <a:buFont typeface="Arial" panose="020B0604020202020204" pitchFamily="34" charset="0"/>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Children: With ears ready to hear and hands ready to serve.</a:t>
            </a: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rPr>
              <a:t>All: </a:t>
            </a:r>
            <a:r>
              <a:rPr lang="en-GB" sz="1800" b="1" dirty="0">
                <a:effectLst/>
                <a:latin typeface="Calibri" panose="020F0502020204030204" pitchFamily="34" charset="0"/>
                <a:ea typeface="MS Mincho" panose="02020609040205080304" pitchFamily="49" charset="-128"/>
              </a:rPr>
              <a:t>May we be wise in all our actions today.</a:t>
            </a:r>
            <a:endParaRPr lang="en-US" altLang="en-US" b="1" dirty="0">
              <a:cs typeface="Times New Roman" panose="02020603050405020304" pitchFamily="18"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3EC9C2F-B570-47DB-AE86-C8120FBF935D}" type="slidenum">
              <a:rPr lang="en-GB" altLang="en-US">
                <a:solidFill>
                  <a:srgbClr val="000000"/>
                </a:solidFill>
              </a:rPr>
              <a:pPr/>
              <a:t>1</a:t>
            </a:fld>
            <a:endParaRPr lang="en-GB"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11: Reflective areas </a:t>
            </a:r>
          </a:p>
          <a:p>
            <a:r>
              <a:rPr lang="en-GB" sz="1800" dirty="0">
                <a:effectLst/>
                <a:latin typeface="Avenir Next LT Pro" panose="020B0504020202020204" pitchFamily="34" charset="0"/>
                <a:ea typeface="Cambria" panose="02040503050406030204" pitchFamily="18" charset="0"/>
                <a:cs typeface="Times New Roman" panose="02020603050405020304" pitchFamily="18" charset="0"/>
              </a:rPr>
              <a:t>Make sticking plaster shapes &amp; write healing words on them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11</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 </a:t>
            </a:r>
            <a:r>
              <a:rPr lang="en-GB" b="0" dirty="0"/>
              <a:t>We are starting today with a challenge – with a tube of toothpaste! (and a toothbrush!)</a:t>
            </a:r>
          </a:p>
          <a:p>
            <a:r>
              <a:rPr lang="en-GB" b="0" dirty="0"/>
              <a:t>Choose a child (carefully! – see instructions in Resources section, above) to </a:t>
            </a:r>
            <a:r>
              <a:rPr lang="en-GB" sz="1800" b="0" dirty="0">
                <a:effectLst/>
                <a:latin typeface="Calibri" panose="020F0502020204030204" pitchFamily="34" charset="0"/>
                <a:ea typeface="MS Mincho" panose="02020609040205080304" pitchFamily="49" charset="-128"/>
              </a:rPr>
              <a:t>squeeze some toothpaste onto the brush.</a:t>
            </a:r>
          </a:p>
          <a:p>
            <a:r>
              <a:rPr lang="en-GB" sz="1800" b="0" dirty="0">
                <a:effectLst/>
                <a:latin typeface="Calibri" panose="020F0502020204030204" pitchFamily="34" charset="0"/>
                <a:ea typeface="MS Mincho" panose="02020609040205080304" pitchFamily="49" charset="-128"/>
              </a:rPr>
              <a:t>The real challenge is to try to put it back into the tube again, which of course, is impossible! Make sure that your volunteer feels that they haven’t failed!</a:t>
            </a:r>
            <a:endParaRPr lang="en-GB" b="0"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2</a:t>
            </a:fld>
            <a:endParaRPr lang="en-GB" altLang="en-US"/>
          </a:p>
        </p:txBody>
      </p:sp>
    </p:spTree>
    <p:extLst>
      <p:ext uri="{BB962C8B-B14F-4D97-AF65-F5344CB8AC3E}">
        <p14:creationId xmlns:p14="http://schemas.microsoft.com/office/powerpoint/2010/main" val="2136561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We introduced our theme last week of Wise Words, which you might remember come from wise King Solomon. Let’s hear some words from him, not about toothpaste (which we will come back to in a moment!), but about some other familiar objects….</a:t>
            </a:r>
          </a:p>
          <a:p>
            <a:pPr marL="0" marR="0" lvl="0" indent="0" algn="l" defTabSz="914400" rtl="0" eaLnBrk="0" fontAlgn="base" latinLnBrk="0" hangingPunct="0">
              <a:lnSpc>
                <a:spcPct val="100000"/>
              </a:lnSpc>
              <a:spcBef>
                <a:spcPct val="30000"/>
              </a:spcBef>
              <a:spcAft>
                <a:spcPct val="0"/>
              </a:spcAft>
              <a:buClrTx/>
              <a:buSzTx/>
              <a:buFont typeface="Symbol" panose="05050102010706020507" pitchFamily="18" charset="2"/>
              <a:buNone/>
              <a:tabLst/>
              <a:defRPr/>
            </a:pPr>
            <a:r>
              <a:rPr lang="en-GB" sz="1800" dirty="0"/>
              <a:t>Let’s read them together…..</a:t>
            </a:r>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3</a:t>
            </a:fld>
            <a:endParaRPr lang="en-GB" altLang="en-US"/>
          </a:p>
        </p:txBody>
      </p:sp>
    </p:spTree>
    <p:extLst>
      <p:ext uri="{BB962C8B-B14F-4D97-AF65-F5344CB8AC3E}">
        <p14:creationId xmlns:p14="http://schemas.microsoft.com/office/powerpoint/2010/main" val="1643239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a:t>
            </a:r>
            <a:r>
              <a:rPr lang="en-US" sz="1200" b="1" dirty="0">
                <a:ln w="1905"/>
                <a:solidFill>
                  <a:srgbClr val="00B050"/>
                </a:solidFill>
                <a:effectLst>
                  <a:innerShdw blurRad="69850" dist="43180" dir="5400000">
                    <a:srgbClr val="000000">
                      <a:alpha val="65000"/>
                    </a:srgbClr>
                  </a:innerShdw>
                </a:effectLst>
                <a:latin typeface="Century Gothic" panose="020B0502020202020204" pitchFamily="34" charset="0"/>
                <a:cs typeface="Arial" charset="0"/>
              </a:rPr>
              <a:t>‘</a:t>
            </a:r>
            <a:r>
              <a:rPr lang="en-GB" sz="1200" b="1" dirty="0">
                <a:ln w="1905"/>
                <a:solidFill>
                  <a:srgbClr val="00B050"/>
                </a:solidFill>
                <a:effectLst>
                  <a:innerShdw blurRad="69850" dist="43180" dir="5400000">
                    <a:srgbClr val="000000">
                      <a:alpha val="65000"/>
                    </a:srgbClr>
                  </a:innerShdw>
                </a:effectLst>
                <a:latin typeface="Century Gothic" panose="020B0502020202020204" pitchFamily="34" charset="0"/>
                <a:cs typeface="Arial" charset="0"/>
              </a:rPr>
              <a:t>Careless words stab like a sword*. </a:t>
            </a:r>
          </a:p>
          <a:p>
            <a:r>
              <a:rPr lang="en-GB" sz="1200" b="1" dirty="0">
                <a:ln w="1905"/>
                <a:solidFill>
                  <a:srgbClr val="00B050"/>
                </a:solidFill>
                <a:effectLst>
                  <a:innerShdw blurRad="69850" dist="43180" dir="5400000">
                    <a:srgbClr val="000000">
                      <a:alpha val="65000"/>
                    </a:srgbClr>
                  </a:innerShdw>
                </a:effectLst>
                <a:latin typeface="Century Gothic" panose="020B0502020202020204" pitchFamily="34" charset="0"/>
                <a:cs typeface="Arial" charset="0"/>
              </a:rPr>
              <a:t>But wise words bring healing.</a:t>
            </a:r>
            <a:r>
              <a:rPr lang="en-US" sz="1200" b="1" dirty="0">
                <a:ln w="1905"/>
                <a:solidFill>
                  <a:srgbClr val="00B050"/>
                </a:solidFill>
                <a:effectLst>
                  <a:innerShdw blurRad="69850" dist="43180" dir="5400000">
                    <a:srgbClr val="000000">
                      <a:alpha val="65000"/>
                    </a:srgbClr>
                  </a:innerShdw>
                </a:effectLst>
                <a:latin typeface="Century Gothic" panose="020B0502020202020204" pitchFamily="34" charset="0"/>
                <a:cs typeface="Arial" charset="0"/>
              </a:rPr>
              <a:t>’ </a:t>
            </a:r>
          </a:p>
          <a:p>
            <a:r>
              <a:rPr lang="en-US" sz="1200" b="0" dirty="0">
                <a:ln w="1905"/>
                <a:solidFill>
                  <a:srgbClr val="00B050"/>
                </a:solidFill>
                <a:effectLst>
                  <a:innerShdw blurRad="69850" dist="43180" dir="5400000">
                    <a:srgbClr val="000000">
                      <a:alpha val="65000"/>
                    </a:srgbClr>
                  </a:innerShdw>
                </a:effectLst>
                <a:latin typeface="Century Gothic" panose="020B0502020202020204" pitchFamily="34" charset="0"/>
                <a:cs typeface="Arial" charset="0"/>
              </a:rPr>
              <a:t>These are an example of Solomon’s pairs – where one part of the phrase is negative, and the other positive.</a:t>
            </a:r>
          </a:p>
          <a:p>
            <a:r>
              <a:rPr lang="en-US" sz="1800" dirty="0">
                <a:effectLst/>
                <a:latin typeface="Calibri" panose="020F0502020204030204" pitchFamily="34" charset="0"/>
                <a:ea typeface="MS Mincho" panose="02020609040205080304" pitchFamily="49" charset="-128"/>
              </a:rPr>
              <a:t>I wonder if we can think of some words that are like ‘swords’ and some words that are ‘healing’. </a:t>
            </a:r>
          </a:p>
          <a:p>
            <a:r>
              <a:rPr lang="en-US" sz="1800" i="1" dirty="0">
                <a:effectLst/>
                <a:latin typeface="Calibri" panose="020F0502020204030204" pitchFamily="34" charset="0"/>
                <a:ea typeface="MS Mincho" panose="02020609040205080304" pitchFamily="49" charset="-128"/>
              </a:rPr>
              <a:t>[You may need to think of some examples – perhaps your class could help you with that? Spend some time working with assembled pupils’ suggestions, teasing out what makes them ‘sharp’ or ‘healing’. You could even gather some examples to keep in your reflective areas to help provoke thinking during the rest of the week.]</a:t>
            </a: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4</a:t>
            </a:fld>
            <a:endParaRPr lang="en-GB" altLang="en-US"/>
          </a:p>
        </p:txBody>
      </p:sp>
    </p:spTree>
    <p:extLst>
      <p:ext uri="{BB962C8B-B14F-4D97-AF65-F5344CB8AC3E}">
        <p14:creationId xmlns:p14="http://schemas.microsoft.com/office/powerpoint/2010/main" val="3322176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5: </a:t>
            </a:r>
            <a:r>
              <a:rPr lang="en-GB" b="0" dirty="0"/>
              <a:t>As we know from last week, Solomon’s wise words are all found in the book of Proverbs, in the Bible. His words today have helped us to think about the power that our words have to hurt people, or to heal them.</a:t>
            </a:r>
          </a:p>
          <a:p>
            <a:r>
              <a:rPr lang="en-GB" b="0" dirty="0"/>
              <a:t>But we also have many books of our own that can help us to continue to think about the power of words. One of my favourites is…. </a:t>
            </a:r>
            <a:r>
              <a:rPr lang="en-GB" sz="1100" b="0" i="1" dirty="0"/>
              <a:t>[use the picture book that you have chosen in the way that you want to use it] </a:t>
            </a:r>
            <a:r>
              <a:rPr lang="en-GB" sz="1100" b="0" i="0" dirty="0"/>
              <a:t>You might want to use some of your own class favourites during story times this week.</a:t>
            </a:r>
            <a:endParaRPr lang="en-GB" b="0"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5</a:t>
            </a:fld>
            <a:endParaRPr lang="en-GB" altLang="en-US"/>
          </a:p>
        </p:txBody>
      </p:sp>
    </p:spTree>
    <p:extLst>
      <p:ext uri="{BB962C8B-B14F-4D97-AF65-F5344CB8AC3E}">
        <p14:creationId xmlns:p14="http://schemas.microsoft.com/office/powerpoint/2010/main" val="3544824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Slide 6: </a:t>
            </a:r>
            <a:r>
              <a:rPr lang="en-GB" b="0" dirty="0"/>
              <a:t>As we are still and quiet together now, you might be thinking about words that we could speak this week that will heal, not hurt. </a:t>
            </a:r>
            <a:r>
              <a:rPr lang="en-GB" sz="1200" b="0" dirty="0">
                <a:effectLst/>
                <a:latin typeface="Times New Roman" panose="02020603050405020304" pitchFamily="18" charset="0"/>
                <a:ea typeface="Times New Roman" panose="02020603050405020304" pitchFamily="18" charset="0"/>
              </a:rPr>
              <a:t>Close your eyes for a few moments now and think about the power of words…… </a:t>
            </a:r>
            <a:r>
              <a:rPr lang="en-GB" sz="1200" b="0" i="1" dirty="0">
                <a:effectLst/>
                <a:latin typeface="Times New Roman" panose="02020603050405020304" pitchFamily="18" charset="0"/>
                <a:ea typeface="Times New Roman" panose="02020603050405020304" pitchFamily="18" charset="0"/>
              </a:rPr>
              <a:t>[leave a good space here]</a:t>
            </a:r>
            <a:endParaRPr lang="en-GB" sz="1200" b="0" dirty="0">
              <a:effectLst/>
              <a:latin typeface="Times New Roman" panose="02020603050405020304" pitchFamily="18" charset="0"/>
              <a:ea typeface="Times New Roman" panose="02020603050405020304" pitchFamily="18" charset="0"/>
            </a:endParaRPr>
          </a:p>
          <a:p>
            <a:pPr lvl="0" algn="l"/>
            <a:endParaRPr lang="en-US" b="0"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6</a:t>
            </a:fld>
            <a:endParaRPr lang="en-GB"/>
          </a:p>
        </p:txBody>
      </p:sp>
    </p:spTree>
    <p:extLst>
      <p:ext uri="{BB962C8B-B14F-4D97-AF65-F5344CB8AC3E}">
        <p14:creationId xmlns:p14="http://schemas.microsoft.com/office/powerpoint/2010/main" val="426343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b="1" dirty="0"/>
              <a:t>Slide 7: Words for worship</a:t>
            </a:r>
            <a:endParaRPr lang="en-GB" sz="1800" b="1" dirty="0">
              <a:effectLst/>
              <a:latin typeface="Times New Roman" panose="02020603050405020304" pitchFamily="18" charset="0"/>
              <a:ea typeface="Times New Roman" panose="02020603050405020304" pitchFamily="18" charset="0"/>
            </a:endParaRPr>
          </a:p>
          <a:p>
            <a:r>
              <a:rPr lang="en-GB" sz="1800" b="0" dirty="0">
                <a:effectLst/>
                <a:latin typeface="Times New Roman" panose="02020603050405020304" pitchFamily="18" charset="0"/>
                <a:ea typeface="Times New Roman" panose="02020603050405020304" pitchFamily="18" charset="0"/>
              </a:rPr>
              <a:t>We’ve been thinking today about the power of words – to hurt, and to heal. </a:t>
            </a:r>
          </a:p>
          <a:p>
            <a:pPr algn="ctr"/>
            <a:r>
              <a:rPr lang="en-GB" sz="1800" b="1" dirty="0">
                <a:solidFill>
                  <a:prstClr val="black"/>
                </a:solidFill>
                <a:latin typeface="Century Gothic" panose="020B0502020202020204" pitchFamily="34" charset="0"/>
              </a:rPr>
              <a:t>…..I wonder what we might learn from Solomon’s wise words this week?....</a:t>
            </a:r>
            <a:endParaRPr lang="en-GB" sz="1200" b="1" dirty="0">
              <a:solidFill>
                <a:prstClr val="black"/>
              </a:solidFill>
              <a:latin typeface="Century Gothic" panose="020B0502020202020204" pitchFamily="34" charset="0"/>
            </a:endParaRPr>
          </a:p>
          <a:p>
            <a:pPr algn="ctr" fontAlgn="auto">
              <a:spcAft>
                <a:spcPts val="0"/>
              </a:spcAft>
              <a:buFont typeface="Arial" panose="020B0604020202020204" pitchFamily="34" charset="0"/>
              <a:buNone/>
              <a:defRPr/>
            </a:pPr>
            <a:r>
              <a:rPr lang="en-GB" sz="1800" b="1" dirty="0">
                <a:solidFill>
                  <a:prstClr val="black"/>
                </a:solidFill>
                <a:latin typeface="Century Gothic" panose="020B0502020202020204" pitchFamily="34" charset="0"/>
              </a:rPr>
              <a:t>…..I wonder if there are words we’ve said that we have later regretted?.....  </a:t>
            </a:r>
          </a:p>
          <a:p>
            <a:pPr algn="ctr" fontAlgn="auto">
              <a:spcAft>
                <a:spcPts val="0"/>
              </a:spcAft>
              <a:buFont typeface="Arial" panose="020B0604020202020204" pitchFamily="34" charset="0"/>
              <a:buNone/>
              <a:defRPr/>
            </a:pPr>
            <a:r>
              <a:rPr lang="en-GB" sz="1800" b="1" dirty="0">
                <a:solidFill>
                  <a:prstClr val="black"/>
                </a:solidFill>
                <a:latin typeface="Century Gothic" panose="020B0502020202020204" pitchFamily="34" charset="0"/>
              </a:rPr>
              <a:t>…..or words that we need to say to someone else to make them feel better?....</a:t>
            </a:r>
          </a:p>
          <a:p>
            <a:pPr algn="ctr" fontAlgn="auto">
              <a:spcAft>
                <a:spcPts val="0"/>
              </a:spcAft>
              <a:buFont typeface="Arial" panose="020B0604020202020204" pitchFamily="34" charset="0"/>
              <a:buNone/>
              <a:defRPr/>
            </a:pPr>
            <a:r>
              <a:rPr lang="en-GB" sz="1800" b="1" dirty="0">
                <a:solidFill>
                  <a:prstClr val="black"/>
                </a:solidFill>
                <a:latin typeface="Century Gothic" panose="020B0502020202020204" pitchFamily="34" charset="0"/>
              </a:rPr>
              <a:t>….I wonder what might help us to follow Solomon’s advice in our school this week?....</a:t>
            </a:r>
          </a:p>
          <a:p>
            <a:pPr algn="ctr" fontAlgn="auto">
              <a:spcAft>
                <a:spcPts val="0"/>
              </a:spcAft>
              <a:buFont typeface="Arial" panose="020B0604020202020204" pitchFamily="34" charset="0"/>
              <a:buNone/>
              <a:defRPr/>
            </a:pPr>
            <a:endParaRPr lang="en-GB" sz="1050" b="1" dirty="0">
              <a:solidFill>
                <a:prstClr val="black"/>
              </a:solidFill>
              <a:latin typeface="Century Gothic" panose="020B0502020202020204" pitchFamily="34" charset="0"/>
            </a:endParaRPr>
          </a:p>
          <a:p>
            <a:pPr algn="l" fontAlgn="auto">
              <a:spcAft>
                <a:spcPts val="0"/>
              </a:spcAft>
              <a:buNone/>
              <a:defRPr/>
            </a:pPr>
            <a:r>
              <a:rPr lang="en-GB" sz="1800" b="0" dirty="0">
                <a:solidFill>
                  <a:prstClr val="black"/>
                </a:solidFill>
                <a:latin typeface="Century Gothic" panose="020B0502020202020204" pitchFamily="34" charset="0"/>
              </a:rPr>
              <a:t>You might be thinking especially about words that have been hurtful – maybe words that have been said to you, or words that you might have said to others. In our school community, we sometimes need to say sorry if we have hurt others – and it’s true of our words as well. Saying sorry and being forgiving is an important part of us being able to live well together. If there is something that you need to put right, then today is the day to do it. We can help you to do this if you need us to.</a:t>
            </a:r>
          </a:p>
          <a:p>
            <a:pPr algn="l" fontAlgn="auto">
              <a:spcAft>
                <a:spcPts val="0"/>
              </a:spcAft>
              <a:buNone/>
              <a:defRPr/>
            </a:pPr>
            <a:endParaRPr lang="en-GB" sz="1800" b="0" dirty="0">
              <a:solidFill>
                <a:prstClr val="black"/>
              </a:solidFill>
              <a:latin typeface="Century Gothic" panose="020B0502020202020204" pitchFamily="34" charset="0"/>
            </a:endParaRPr>
          </a:p>
          <a:p>
            <a:endParaRPr lang="en-GB" sz="1800" b="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7</a:t>
            </a:fld>
            <a:endParaRPr lang="en-GB" altLang="en-US"/>
          </a:p>
        </p:txBody>
      </p:sp>
    </p:spTree>
    <p:extLst>
      <p:ext uri="{BB962C8B-B14F-4D97-AF65-F5344CB8AC3E}">
        <p14:creationId xmlns:p14="http://schemas.microsoft.com/office/powerpoint/2010/main" val="136251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Slide 8: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dirty="0"/>
              <a:t>For our prayer today, I am going to use some words written by wise King Solomon’s son, David – yes that David, the Shepherd-King!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dirty="0"/>
              <a:t>Let me read them to you before I pray them and invite you to join me if you wish to.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8</a:t>
            </a:fld>
            <a:endParaRPr lang="en-GB" altLang="en-US"/>
          </a:p>
        </p:txBody>
      </p:sp>
    </p:spTree>
    <p:extLst>
      <p:ext uri="{BB962C8B-B14F-4D97-AF65-F5344CB8AC3E}">
        <p14:creationId xmlns:p14="http://schemas.microsoft.com/office/powerpoint/2010/main" val="328992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3309579-45C7-5899-1BCF-ABC2D7DD025A}"/>
              </a:ext>
            </a:extLst>
          </p:cNvPr>
          <p:cNvSpPr>
            <a:spLocks noGrp="1"/>
          </p:cNvSpPr>
          <p:nvPr>
            <p:ph type="dt" sz="half" idx="10"/>
          </p:nvPr>
        </p:nvSpPr>
        <p:spPr/>
        <p:txBody>
          <a:bodyPr/>
          <a:lstStyle>
            <a:lvl1pPr>
              <a:defRPr/>
            </a:lvl1pPr>
          </a:lstStyle>
          <a:p>
            <a:pPr>
              <a:defRPr/>
            </a:pPr>
            <a:fld id="{862B85BB-62C2-48BB-80AB-2BEE9DCBF540}" type="datetimeFigureOut">
              <a:rPr lang="en-GB" altLang="en-US"/>
              <a:pPr>
                <a:defRPr/>
              </a:pPr>
              <a:t>02/01/2024</a:t>
            </a:fld>
            <a:endParaRPr lang="en-GB" altLang="en-US"/>
          </a:p>
        </p:txBody>
      </p:sp>
      <p:sp>
        <p:nvSpPr>
          <p:cNvPr id="5" name="Footer Placeholder 4">
            <a:extLst>
              <a:ext uri="{FF2B5EF4-FFF2-40B4-BE49-F238E27FC236}">
                <a16:creationId xmlns:a16="http://schemas.microsoft.com/office/drawing/2014/main" id="{24864C3C-E272-D953-D929-EF6204F5103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AB57919-944D-919C-33B7-B5E75745ABF6}"/>
              </a:ext>
            </a:extLst>
          </p:cNvPr>
          <p:cNvSpPr>
            <a:spLocks noGrp="1"/>
          </p:cNvSpPr>
          <p:nvPr>
            <p:ph type="sldNum" sz="quarter" idx="12"/>
          </p:nvPr>
        </p:nvSpPr>
        <p:spPr/>
        <p:txBody>
          <a:bodyPr/>
          <a:lstStyle>
            <a:lvl1pPr>
              <a:defRPr/>
            </a:lvl1pPr>
          </a:lstStyle>
          <a:p>
            <a:pPr>
              <a:defRPr/>
            </a:pPr>
            <a:fld id="{1737B35B-4271-4F80-B172-5D6CB730E98B}" type="slidenum">
              <a:rPr lang="en-GB" altLang="en-US"/>
              <a:pPr>
                <a:defRPr/>
              </a:pPr>
              <a:t>‹#›</a:t>
            </a:fld>
            <a:endParaRPr lang="en-GB" altLang="en-US"/>
          </a:p>
        </p:txBody>
      </p:sp>
    </p:spTree>
    <p:extLst>
      <p:ext uri="{BB962C8B-B14F-4D97-AF65-F5344CB8AC3E}">
        <p14:creationId xmlns:p14="http://schemas.microsoft.com/office/powerpoint/2010/main" val="418156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FE23BD-669F-2B05-47D4-7D54F2121813}"/>
              </a:ext>
            </a:extLst>
          </p:cNvPr>
          <p:cNvSpPr>
            <a:spLocks noGrp="1"/>
          </p:cNvSpPr>
          <p:nvPr>
            <p:ph type="dt" sz="half" idx="10"/>
          </p:nvPr>
        </p:nvSpPr>
        <p:spPr/>
        <p:txBody>
          <a:bodyPr/>
          <a:lstStyle>
            <a:lvl1pPr>
              <a:defRPr/>
            </a:lvl1pPr>
          </a:lstStyle>
          <a:p>
            <a:pPr>
              <a:defRPr/>
            </a:pPr>
            <a:fld id="{C80930E3-16ED-41CA-8929-43ED74AE31BD}" type="datetimeFigureOut">
              <a:rPr lang="en-GB" altLang="en-US"/>
              <a:pPr>
                <a:defRPr/>
              </a:pPr>
              <a:t>02/01/2024</a:t>
            </a:fld>
            <a:endParaRPr lang="en-GB" altLang="en-US"/>
          </a:p>
        </p:txBody>
      </p:sp>
      <p:sp>
        <p:nvSpPr>
          <p:cNvPr id="5" name="Footer Placeholder 4">
            <a:extLst>
              <a:ext uri="{FF2B5EF4-FFF2-40B4-BE49-F238E27FC236}">
                <a16:creationId xmlns:a16="http://schemas.microsoft.com/office/drawing/2014/main" id="{935D7995-8A79-71C7-8F97-906B396408F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43807D8-9C5B-B653-DC27-614B0447B0AF}"/>
              </a:ext>
            </a:extLst>
          </p:cNvPr>
          <p:cNvSpPr>
            <a:spLocks noGrp="1"/>
          </p:cNvSpPr>
          <p:nvPr>
            <p:ph type="sldNum" sz="quarter" idx="12"/>
          </p:nvPr>
        </p:nvSpPr>
        <p:spPr/>
        <p:txBody>
          <a:bodyPr/>
          <a:lstStyle>
            <a:lvl1pPr>
              <a:defRPr/>
            </a:lvl1pPr>
          </a:lstStyle>
          <a:p>
            <a:pPr>
              <a:defRPr/>
            </a:pPr>
            <a:fld id="{9790331F-5799-42F6-9E2C-BE05799507F2}" type="slidenum">
              <a:rPr lang="en-GB" altLang="en-US"/>
              <a:pPr>
                <a:defRPr/>
              </a:pPr>
              <a:t>‹#›</a:t>
            </a:fld>
            <a:endParaRPr lang="en-GB" altLang="en-US"/>
          </a:p>
        </p:txBody>
      </p:sp>
    </p:spTree>
    <p:extLst>
      <p:ext uri="{BB962C8B-B14F-4D97-AF65-F5344CB8AC3E}">
        <p14:creationId xmlns:p14="http://schemas.microsoft.com/office/powerpoint/2010/main" val="236902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A54363-DC52-2386-EA3F-29CA59353926}"/>
              </a:ext>
            </a:extLst>
          </p:cNvPr>
          <p:cNvSpPr>
            <a:spLocks noGrp="1"/>
          </p:cNvSpPr>
          <p:nvPr>
            <p:ph type="dt" sz="half" idx="10"/>
          </p:nvPr>
        </p:nvSpPr>
        <p:spPr/>
        <p:txBody>
          <a:bodyPr/>
          <a:lstStyle>
            <a:lvl1pPr>
              <a:defRPr/>
            </a:lvl1pPr>
          </a:lstStyle>
          <a:p>
            <a:pPr>
              <a:defRPr/>
            </a:pPr>
            <a:fld id="{1178F6FF-8987-4F1F-AC15-C3BE4A856415}" type="datetimeFigureOut">
              <a:rPr lang="en-GB" altLang="en-US"/>
              <a:pPr>
                <a:defRPr/>
              </a:pPr>
              <a:t>02/01/2024</a:t>
            </a:fld>
            <a:endParaRPr lang="en-GB" altLang="en-US"/>
          </a:p>
        </p:txBody>
      </p:sp>
      <p:sp>
        <p:nvSpPr>
          <p:cNvPr id="5" name="Footer Placeholder 4">
            <a:extLst>
              <a:ext uri="{FF2B5EF4-FFF2-40B4-BE49-F238E27FC236}">
                <a16:creationId xmlns:a16="http://schemas.microsoft.com/office/drawing/2014/main" id="{D05659FB-8956-2DEA-5A6A-7B8BBA0E7EB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A59E103-E5D4-F61C-F1C2-A1DB0AEB33CA}"/>
              </a:ext>
            </a:extLst>
          </p:cNvPr>
          <p:cNvSpPr>
            <a:spLocks noGrp="1"/>
          </p:cNvSpPr>
          <p:nvPr>
            <p:ph type="sldNum" sz="quarter" idx="12"/>
          </p:nvPr>
        </p:nvSpPr>
        <p:spPr/>
        <p:txBody>
          <a:bodyPr/>
          <a:lstStyle>
            <a:lvl1pPr>
              <a:defRPr/>
            </a:lvl1pPr>
          </a:lstStyle>
          <a:p>
            <a:pPr>
              <a:defRPr/>
            </a:pPr>
            <a:fld id="{2BC8D5FE-9AD2-4E57-A170-75011357A40B}" type="slidenum">
              <a:rPr lang="en-GB" altLang="en-US"/>
              <a:pPr>
                <a:defRPr/>
              </a:pPr>
              <a:t>‹#›</a:t>
            </a:fld>
            <a:endParaRPr lang="en-GB" altLang="en-US"/>
          </a:p>
        </p:txBody>
      </p:sp>
    </p:spTree>
    <p:extLst>
      <p:ext uri="{BB962C8B-B14F-4D97-AF65-F5344CB8AC3E}">
        <p14:creationId xmlns:p14="http://schemas.microsoft.com/office/powerpoint/2010/main" val="309887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E121205-4FE3-9BD2-CF1E-DF7813717B17}"/>
              </a:ext>
            </a:extLst>
          </p:cNvPr>
          <p:cNvSpPr>
            <a:spLocks noGrp="1"/>
          </p:cNvSpPr>
          <p:nvPr>
            <p:ph type="dt" sz="half" idx="10"/>
          </p:nvPr>
        </p:nvSpPr>
        <p:spPr/>
        <p:txBody>
          <a:bodyPr/>
          <a:lstStyle>
            <a:lvl1pPr>
              <a:defRPr/>
            </a:lvl1pPr>
          </a:lstStyle>
          <a:p>
            <a:pPr>
              <a:defRPr/>
            </a:pPr>
            <a:fld id="{D90D219F-2362-4E09-8C3C-B585C434598B}" type="datetimeFigureOut">
              <a:rPr lang="en-US" altLang="en-US"/>
              <a:pPr>
                <a:defRPr/>
              </a:pPr>
              <a:t>1/2/2024</a:t>
            </a:fld>
            <a:endParaRPr lang="en-US" altLang="en-US"/>
          </a:p>
        </p:txBody>
      </p:sp>
      <p:sp>
        <p:nvSpPr>
          <p:cNvPr id="5" name="Footer Placeholder 4">
            <a:extLst>
              <a:ext uri="{FF2B5EF4-FFF2-40B4-BE49-F238E27FC236}">
                <a16:creationId xmlns:a16="http://schemas.microsoft.com/office/drawing/2014/main" id="{3430F879-A8EF-B5DC-1F64-E4BB5CDA39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A8E3FE-AEEB-39B7-14BD-DA940A4130CD}"/>
              </a:ext>
            </a:extLst>
          </p:cNvPr>
          <p:cNvSpPr>
            <a:spLocks noGrp="1"/>
          </p:cNvSpPr>
          <p:nvPr>
            <p:ph type="sldNum" sz="quarter" idx="12"/>
          </p:nvPr>
        </p:nvSpPr>
        <p:spPr/>
        <p:txBody>
          <a:bodyPr/>
          <a:lstStyle>
            <a:lvl1pPr>
              <a:defRPr/>
            </a:lvl1pPr>
          </a:lstStyle>
          <a:p>
            <a:pPr>
              <a:defRPr/>
            </a:pPr>
            <a:fld id="{6F1BFA12-5652-4646-BD9E-B7217819AE6F}" type="slidenum">
              <a:rPr lang="en-US" altLang="en-US"/>
              <a:pPr>
                <a:defRPr/>
              </a:pPr>
              <a:t>‹#›</a:t>
            </a:fld>
            <a:endParaRPr lang="en-US" altLang="en-US"/>
          </a:p>
        </p:txBody>
      </p:sp>
    </p:spTree>
    <p:extLst>
      <p:ext uri="{BB962C8B-B14F-4D97-AF65-F5344CB8AC3E}">
        <p14:creationId xmlns:p14="http://schemas.microsoft.com/office/powerpoint/2010/main" val="388129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1C4F95-4587-777B-D4A8-D2320D788CE1}"/>
              </a:ext>
            </a:extLst>
          </p:cNvPr>
          <p:cNvSpPr>
            <a:spLocks noGrp="1"/>
          </p:cNvSpPr>
          <p:nvPr>
            <p:ph type="dt" sz="half" idx="10"/>
          </p:nvPr>
        </p:nvSpPr>
        <p:spPr/>
        <p:txBody>
          <a:bodyPr/>
          <a:lstStyle>
            <a:lvl1pPr>
              <a:defRPr/>
            </a:lvl1pPr>
          </a:lstStyle>
          <a:p>
            <a:pPr>
              <a:defRPr/>
            </a:pPr>
            <a:fld id="{49471C2F-4CA2-43BB-A0F6-6DD28DF2E200}" type="datetimeFigureOut">
              <a:rPr lang="en-US" altLang="en-US"/>
              <a:pPr>
                <a:defRPr/>
              </a:pPr>
              <a:t>1/2/2024</a:t>
            </a:fld>
            <a:endParaRPr lang="en-US" altLang="en-US"/>
          </a:p>
        </p:txBody>
      </p:sp>
      <p:sp>
        <p:nvSpPr>
          <p:cNvPr id="5" name="Footer Placeholder 4">
            <a:extLst>
              <a:ext uri="{FF2B5EF4-FFF2-40B4-BE49-F238E27FC236}">
                <a16:creationId xmlns:a16="http://schemas.microsoft.com/office/drawing/2014/main" id="{A64C3F10-C797-E4E0-5F52-8768F02EAA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C30B4D-92D5-514B-9BFF-4FE874936897}"/>
              </a:ext>
            </a:extLst>
          </p:cNvPr>
          <p:cNvSpPr>
            <a:spLocks noGrp="1"/>
          </p:cNvSpPr>
          <p:nvPr>
            <p:ph type="sldNum" sz="quarter" idx="12"/>
          </p:nvPr>
        </p:nvSpPr>
        <p:spPr/>
        <p:txBody>
          <a:bodyPr/>
          <a:lstStyle>
            <a:lvl1pPr>
              <a:defRPr/>
            </a:lvl1pPr>
          </a:lstStyle>
          <a:p>
            <a:pPr>
              <a:defRPr/>
            </a:pPr>
            <a:fld id="{D605FA07-698F-409C-B9D9-1EE5B468D44B}" type="slidenum">
              <a:rPr lang="en-US" altLang="en-US"/>
              <a:pPr>
                <a:defRPr/>
              </a:pPr>
              <a:t>‹#›</a:t>
            </a:fld>
            <a:endParaRPr lang="en-US" altLang="en-US"/>
          </a:p>
        </p:txBody>
      </p:sp>
    </p:spTree>
    <p:extLst>
      <p:ext uri="{BB962C8B-B14F-4D97-AF65-F5344CB8AC3E}">
        <p14:creationId xmlns:p14="http://schemas.microsoft.com/office/powerpoint/2010/main" val="401707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04419B9-D2B3-C55B-0E0A-3CE09F7B038A}"/>
              </a:ext>
            </a:extLst>
          </p:cNvPr>
          <p:cNvSpPr>
            <a:spLocks noGrp="1"/>
          </p:cNvSpPr>
          <p:nvPr>
            <p:ph type="dt" sz="half" idx="10"/>
          </p:nvPr>
        </p:nvSpPr>
        <p:spPr/>
        <p:txBody>
          <a:bodyPr/>
          <a:lstStyle>
            <a:lvl1pPr>
              <a:defRPr/>
            </a:lvl1pPr>
          </a:lstStyle>
          <a:p>
            <a:pPr>
              <a:defRPr/>
            </a:pPr>
            <a:fld id="{A960D871-1566-4FA5-B7A5-0A8770F85DDF}" type="datetimeFigureOut">
              <a:rPr lang="en-US" altLang="en-US"/>
              <a:pPr>
                <a:defRPr/>
              </a:pPr>
              <a:t>1/2/2024</a:t>
            </a:fld>
            <a:endParaRPr lang="en-US" altLang="en-US"/>
          </a:p>
        </p:txBody>
      </p:sp>
      <p:sp>
        <p:nvSpPr>
          <p:cNvPr id="5" name="Footer Placeholder 4">
            <a:extLst>
              <a:ext uri="{FF2B5EF4-FFF2-40B4-BE49-F238E27FC236}">
                <a16:creationId xmlns:a16="http://schemas.microsoft.com/office/drawing/2014/main" id="{D3EFBB2F-6D6E-AAB1-DE29-ACA91AD547C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018981-9C7F-A0B0-6D0C-4D9B7329FAED}"/>
              </a:ext>
            </a:extLst>
          </p:cNvPr>
          <p:cNvSpPr>
            <a:spLocks noGrp="1"/>
          </p:cNvSpPr>
          <p:nvPr>
            <p:ph type="sldNum" sz="quarter" idx="12"/>
          </p:nvPr>
        </p:nvSpPr>
        <p:spPr/>
        <p:txBody>
          <a:bodyPr/>
          <a:lstStyle>
            <a:lvl1pPr>
              <a:defRPr/>
            </a:lvl1pPr>
          </a:lstStyle>
          <a:p>
            <a:pPr>
              <a:defRPr/>
            </a:pPr>
            <a:fld id="{375B4C85-26BE-4036-8EF3-0F72F6B79458}" type="slidenum">
              <a:rPr lang="en-US" altLang="en-US"/>
              <a:pPr>
                <a:defRPr/>
              </a:pPr>
              <a:t>‹#›</a:t>
            </a:fld>
            <a:endParaRPr lang="en-US" altLang="en-US"/>
          </a:p>
        </p:txBody>
      </p:sp>
    </p:spTree>
    <p:extLst>
      <p:ext uri="{BB962C8B-B14F-4D97-AF65-F5344CB8AC3E}">
        <p14:creationId xmlns:p14="http://schemas.microsoft.com/office/powerpoint/2010/main" val="198775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685266AC-F13A-49A3-D1D0-9A604C8E8D83}"/>
              </a:ext>
            </a:extLst>
          </p:cNvPr>
          <p:cNvSpPr>
            <a:spLocks noGrp="1"/>
          </p:cNvSpPr>
          <p:nvPr>
            <p:ph type="dt" sz="half" idx="10"/>
          </p:nvPr>
        </p:nvSpPr>
        <p:spPr/>
        <p:txBody>
          <a:bodyPr/>
          <a:lstStyle>
            <a:lvl1pPr>
              <a:defRPr/>
            </a:lvl1pPr>
          </a:lstStyle>
          <a:p>
            <a:pPr>
              <a:defRPr/>
            </a:pPr>
            <a:fld id="{05B802B6-CB40-42C3-9AB5-0FFBB50A6B58}" type="datetimeFigureOut">
              <a:rPr lang="en-US" altLang="en-US"/>
              <a:pPr>
                <a:defRPr/>
              </a:pPr>
              <a:t>1/2/2024</a:t>
            </a:fld>
            <a:endParaRPr lang="en-US" altLang="en-US"/>
          </a:p>
        </p:txBody>
      </p:sp>
      <p:sp>
        <p:nvSpPr>
          <p:cNvPr id="6" name="Footer Placeholder 4">
            <a:extLst>
              <a:ext uri="{FF2B5EF4-FFF2-40B4-BE49-F238E27FC236}">
                <a16:creationId xmlns:a16="http://schemas.microsoft.com/office/drawing/2014/main" id="{C4ADB1C1-4342-C487-B102-3CCBBD0550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EAA62F-4D01-9C86-C29F-C295A213C3EB}"/>
              </a:ext>
            </a:extLst>
          </p:cNvPr>
          <p:cNvSpPr>
            <a:spLocks noGrp="1"/>
          </p:cNvSpPr>
          <p:nvPr>
            <p:ph type="sldNum" sz="quarter" idx="12"/>
          </p:nvPr>
        </p:nvSpPr>
        <p:spPr/>
        <p:txBody>
          <a:bodyPr/>
          <a:lstStyle>
            <a:lvl1pPr>
              <a:defRPr/>
            </a:lvl1pPr>
          </a:lstStyle>
          <a:p>
            <a:pPr>
              <a:defRPr/>
            </a:pPr>
            <a:fld id="{6750BD41-291B-4026-8228-BA847660E081}" type="slidenum">
              <a:rPr lang="en-US" altLang="en-US"/>
              <a:pPr>
                <a:defRPr/>
              </a:pPr>
              <a:t>‹#›</a:t>
            </a:fld>
            <a:endParaRPr lang="en-US" altLang="en-US"/>
          </a:p>
        </p:txBody>
      </p:sp>
    </p:spTree>
    <p:extLst>
      <p:ext uri="{BB962C8B-B14F-4D97-AF65-F5344CB8AC3E}">
        <p14:creationId xmlns:p14="http://schemas.microsoft.com/office/powerpoint/2010/main" val="257520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18B595BD-B2D0-C90B-B81D-969EDBAF3193}"/>
              </a:ext>
            </a:extLst>
          </p:cNvPr>
          <p:cNvSpPr>
            <a:spLocks noGrp="1"/>
          </p:cNvSpPr>
          <p:nvPr>
            <p:ph type="dt" sz="half" idx="10"/>
          </p:nvPr>
        </p:nvSpPr>
        <p:spPr/>
        <p:txBody>
          <a:bodyPr/>
          <a:lstStyle>
            <a:lvl1pPr>
              <a:defRPr/>
            </a:lvl1pPr>
          </a:lstStyle>
          <a:p>
            <a:pPr>
              <a:defRPr/>
            </a:pPr>
            <a:fld id="{0821B818-1F46-4672-BD5D-E25C150E174B}" type="datetimeFigureOut">
              <a:rPr lang="en-US" altLang="en-US"/>
              <a:pPr>
                <a:defRPr/>
              </a:pPr>
              <a:t>1/2/2024</a:t>
            </a:fld>
            <a:endParaRPr lang="en-US" altLang="en-US"/>
          </a:p>
        </p:txBody>
      </p:sp>
      <p:sp>
        <p:nvSpPr>
          <p:cNvPr id="8" name="Footer Placeholder 4">
            <a:extLst>
              <a:ext uri="{FF2B5EF4-FFF2-40B4-BE49-F238E27FC236}">
                <a16:creationId xmlns:a16="http://schemas.microsoft.com/office/drawing/2014/main" id="{7C34C694-8B43-CB77-F62E-2EDD161A945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A1E792B-76A1-0279-FA57-868A9B70FCE1}"/>
              </a:ext>
            </a:extLst>
          </p:cNvPr>
          <p:cNvSpPr>
            <a:spLocks noGrp="1"/>
          </p:cNvSpPr>
          <p:nvPr>
            <p:ph type="sldNum" sz="quarter" idx="12"/>
          </p:nvPr>
        </p:nvSpPr>
        <p:spPr/>
        <p:txBody>
          <a:bodyPr/>
          <a:lstStyle>
            <a:lvl1pPr>
              <a:defRPr/>
            </a:lvl1pPr>
          </a:lstStyle>
          <a:p>
            <a:pPr>
              <a:defRPr/>
            </a:pPr>
            <a:fld id="{D3BF3A62-3F9E-4958-8D7A-9A145173FE45}" type="slidenum">
              <a:rPr lang="en-US" altLang="en-US"/>
              <a:pPr>
                <a:defRPr/>
              </a:pPr>
              <a:t>‹#›</a:t>
            </a:fld>
            <a:endParaRPr lang="en-US" altLang="en-US"/>
          </a:p>
        </p:txBody>
      </p:sp>
    </p:spTree>
    <p:extLst>
      <p:ext uri="{BB962C8B-B14F-4D97-AF65-F5344CB8AC3E}">
        <p14:creationId xmlns:p14="http://schemas.microsoft.com/office/powerpoint/2010/main" val="204510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64B1CEA1-DEC4-AA42-0E9F-F5DBC9AB03CD}"/>
              </a:ext>
            </a:extLst>
          </p:cNvPr>
          <p:cNvSpPr>
            <a:spLocks noGrp="1"/>
          </p:cNvSpPr>
          <p:nvPr>
            <p:ph type="dt" sz="half" idx="10"/>
          </p:nvPr>
        </p:nvSpPr>
        <p:spPr/>
        <p:txBody>
          <a:bodyPr/>
          <a:lstStyle>
            <a:lvl1pPr>
              <a:defRPr/>
            </a:lvl1pPr>
          </a:lstStyle>
          <a:p>
            <a:pPr>
              <a:defRPr/>
            </a:pPr>
            <a:fld id="{1D2AB8E2-FB0A-47C0-AF61-E762A0F2189D}" type="datetimeFigureOut">
              <a:rPr lang="en-US" altLang="en-US"/>
              <a:pPr>
                <a:defRPr/>
              </a:pPr>
              <a:t>1/2/2024</a:t>
            </a:fld>
            <a:endParaRPr lang="en-US" altLang="en-US"/>
          </a:p>
        </p:txBody>
      </p:sp>
      <p:sp>
        <p:nvSpPr>
          <p:cNvPr id="4" name="Footer Placeholder 4">
            <a:extLst>
              <a:ext uri="{FF2B5EF4-FFF2-40B4-BE49-F238E27FC236}">
                <a16:creationId xmlns:a16="http://schemas.microsoft.com/office/drawing/2014/main" id="{8F7FEC80-3C63-581D-BC7F-D5043E65A56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A7FD415-FBF3-5E8E-7560-AF0DA3BA2D9D}"/>
              </a:ext>
            </a:extLst>
          </p:cNvPr>
          <p:cNvSpPr>
            <a:spLocks noGrp="1"/>
          </p:cNvSpPr>
          <p:nvPr>
            <p:ph type="sldNum" sz="quarter" idx="12"/>
          </p:nvPr>
        </p:nvSpPr>
        <p:spPr/>
        <p:txBody>
          <a:bodyPr/>
          <a:lstStyle>
            <a:lvl1pPr>
              <a:defRPr/>
            </a:lvl1pPr>
          </a:lstStyle>
          <a:p>
            <a:pPr>
              <a:defRPr/>
            </a:pPr>
            <a:fld id="{78BD71BB-982D-4CC7-9FF3-7BA058C1357C}" type="slidenum">
              <a:rPr lang="en-US" altLang="en-US"/>
              <a:pPr>
                <a:defRPr/>
              </a:pPr>
              <a:t>‹#›</a:t>
            </a:fld>
            <a:endParaRPr lang="en-US" altLang="en-US"/>
          </a:p>
        </p:txBody>
      </p:sp>
    </p:spTree>
    <p:extLst>
      <p:ext uri="{BB962C8B-B14F-4D97-AF65-F5344CB8AC3E}">
        <p14:creationId xmlns:p14="http://schemas.microsoft.com/office/powerpoint/2010/main" val="288347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0FAAA02-734C-A6C7-BFD2-2F734C7E774C}"/>
              </a:ext>
            </a:extLst>
          </p:cNvPr>
          <p:cNvSpPr>
            <a:spLocks noGrp="1"/>
          </p:cNvSpPr>
          <p:nvPr>
            <p:ph type="dt" sz="half" idx="10"/>
          </p:nvPr>
        </p:nvSpPr>
        <p:spPr/>
        <p:txBody>
          <a:bodyPr/>
          <a:lstStyle>
            <a:lvl1pPr>
              <a:defRPr/>
            </a:lvl1pPr>
          </a:lstStyle>
          <a:p>
            <a:pPr>
              <a:defRPr/>
            </a:pPr>
            <a:fld id="{7C0C6FB7-645E-4F29-AF61-2C52E39B0336}" type="datetimeFigureOut">
              <a:rPr lang="en-US" altLang="en-US"/>
              <a:pPr>
                <a:defRPr/>
              </a:pPr>
              <a:t>1/2/2024</a:t>
            </a:fld>
            <a:endParaRPr lang="en-US" altLang="en-US"/>
          </a:p>
        </p:txBody>
      </p:sp>
      <p:sp>
        <p:nvSpPr>
          <p:cNvPr id="3" name="Footer Placeholder 4">
            <a:extLst>
              <a:ext uri="{FF2B5EF4-FFF2-40B4-BE49-F238E27FC236}">
                <a16:creationId xmlns:a16="http://schemas.microsoft.com/office/drawing/2014/main" id="{96669687-097B-1705-CFEF-30205661EBF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8A1E0C4-6044-D126-93A6-B10260FD7FD0}"/>
              </a:ext>
            </a:extLst>
          </p:cNvPr>
          <p:cNvSpPr>
            <a:spLocks noGrp="1"/>
          </p:cNvSpPr>
          <p:nvPr>
            <p:ph type="sldNum" sz="quarter" idx="12"/>
          </p:nvPr>
        </p:nvSpPr>
        <p:spPr/>
        <p:txBody>
          <a:bodyPr/>
          <a:lstStyle>
            <a:lvl1pPr>
              <a:defRPr/>
            </a:lvl1pPr>
          </a:lstStyle>
          <a:p>
            <a:pPr>
              <a:defRPr/>
            </a:pPr>
            <a:fld id="{385079B3-DDF2-4451-8F75-384614FE6970}" type="slidenum">
              <a:rPr lang="en-US" altLang="en-US"/>
              <a:pPr>
                <a:defRPr/>
              </a:pPr>
              <a:t>‹#›</a:t>
            </a:fld>
            <a:endParaRPr lang="en-US" altLang="en-US"/>
          </a:p>
        </p:txBody>
      </p:sp>
    </p:spTree>
    <p:extLst>
      <p:ext uri="{BB962C8B-B14F-4D97-AF65-F5344CB8AC3E}">
        <p14:creationId xmlns:p14="http://schemas.microsoft.com/office/powerpoint/2010/main" val="103663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D6161E94-EC12-84E1-D343-C5F69B03A872}"/>
              </a:ext>
            </a:extLst>
          </p:cNvPr>
          <p:cNvSpPr>
            <a:spLocks noGrp="1"/>
          </p:cNvSpPr>
          <p:nvPr>
            <p:ph type="dt" sz="half" idx="10"/>
          </p:nvPr>
        </p:nvSpPr>
        <p:spPr/>
        <p:txBody>
          <a:bodyPr/>
          <a:lstStyle>
            <a:lvl1pPr>
              <a:defRPr/>
            </a:lvl1pPr>
          </a:lstStyle>
          <a:p>
            <a:pPr>
              <a:defRPr/>
            </a:pPr>
            <a:fld id="{60C9E5A9-CAA5-47E7-94C2-66B5B0973A6B}" type="datetimeFigureOut">
              <a:rPr lang="en-US" altLang="en-US"/>
              <a:pPr>
                <a:defRPr/>
              </a:pPr>
              <a:t>1/2/2024</a:t>
            </a:fld>
            <a:endParaRPr lang="en-US" altLang="en-US"/>
          </a:p>
        </p:txBody>
      </p:sp>
      <p:sp>
        <p:nvSpPr>
          <p:cNvPr id="6" name="Footer Placeholder 4">
            <a:extLst>
              <a:ext uri="{FF2B5EF4-FFF2-40B4-BE49-F238E27FC236}">
                <a16:creationId xmlns:a16="http://schemas.microsoft.com/office/drawing/2014/main" id="{ACD68501-ECA9-E133-E477-1533BE63F9F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62C2348-4D3A-41D0-6FC1-CEAFCC877D5D}"/>
              </a:ext>
            </a:extLst>
          </p:cNvPr>
          <p:cNvSpPr>
            <a:spLocks noGrp="1"/>
          </p:cNvSpPr>
          <p:nvPr>
            <p:ph type="sldNum" sz="quarter" idx="12"/>
          </p:nvPr>
        </p:nvSpPr>
        <p:spPr/>
        <p:txBody>
          <a:bodyPr/>
          <a:lstStyle>
            <a:lvl1pPr>
              <a:defRPr/>
            </a:lvl1pPr>
          </a:lstStyle>
          <a:p>
            <a:pPr>
              <a:defRPr/>
            </a:pPr>
            <a:fld id="{31A32BC5-7558-482E-86C1-E04E883446BE}" type="slidenum">
              <a:rPr lang="en-US" altLang="en-US"/>
              <a:pPr>
                <a:defRPr/>
              </a:pPr>
              <a:t>‹#›</a:t>
            </a:fld>
            <a:endParaRPr lang="en-US" altLang="en-US"/>
          </a:p>
        </p:txBody>
      </p:sp>
    </p:spTree>
    <p:extLst>
      <p:ext uri="{BB962C8B-B14F-4D97-AF65-F5344CB8AC3E}">
        <p14:creationId xmlns:p14="http://schemas.microsoft.com/office/powerpoint/2010/main" val="126678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010EB-CBAE-DFD7-90D4-B86303C13F31}"/>
              </a:ext>
            </a:extLst>
          </p:cNvPr>
          <p:cNvSpPr>
            <a:spLocks noGrp="1"/>
          </p:cNvSpPr>
          <p:nvPr>
            <p:ph type="dt" sz="half" idx="10"/>
          </p:nvPr>
        </p:nvSpPr>
        <p:spPr/>
        <p:txBody>
          <a:bodyPr/>
          <a:lstStyle>
            <a:lvl1pPr>
              <a:defRPr/>
            </a:lvl1pPr>
          </a:lstStyle>
          <a:p>
            <a:pPr>
              <a:defRPr/>
            </a:pPr>
            <a:fld id="{3099B796-1C8E-4DFC-A63E-248F6E48D9CF}" type="datetimeFigureOut">
              <a:rPr lang="en-GB" altLang="en-US"/>
              <a:pPr>
                <a:defRPr/>
              </a:pPr>
              <a:t>02/01/2024</a:t>
            </a:fld>
            <a:endParaRPr lang="en-GB" altLang="en-US"/>
          </a:p>
        </p:txBody>
      </p:sp>
      <p:sp>
        <p:nvSpPr>
          <p:cNvPr id="5" name="Footer Placeholder 4">
            <a:extLst>
              <a:ext uri="{FF2B5EF4-FFF2-40B4-BE49-F238E27FC236}">
                <a16:creationId xmlns:a16="http://schemas.microsoft.com/office/drawing/2014/main" id="{947E28E0-63EE-ADF3-5F43-71739E0A39F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F7EA2EF-6EA5-95AA-AEE5-7828CC1DFAC5}"/>
              </a:ext>
            </a:extLst>
          </p:cNvPr>
          <p:cNvSpPr>
            <a:spLocks noGrp="1"/>
          </p:cNvSpPr>
          <p:nvPr>
            <p:ph type="sldNum" sz="quarter" idx="12"/>
          </p:nvPr>
        </p:nvSpPr>
        <p:spPr/>
        <p:txBody>
          <a:bodyPr/>
          <a:lstStyle>
            <a:lvl1pPr>
              <a:defRPr/>
            </a:lvl1pPr>
          </a:lstStyle>
          <a:p>
            <a:pPr>
              <a:defRPr/>
            </a:pPr>
            <a:fld id="{0F44BD13-31AA-42FC-B318-740A2D9345EA}" type="slidenum">
              <a:rPr lang="en-GB" altLang="en-US"/>
              <a:pPr>
                <a:defRPr/>
              </a:pPr>
              <a:t>‹#›</a:t>
            </a:fld>
            <a:endParaRPr lang="en-GB" altLang="en-US"/>
          </a:p>
        </p:txBody>
      </p:sp>
    </p:spTree>
    <p:extLst>
      <p:ext uri="{BB962C8B-B14F-4D97-AF65-F5344CB8AC3E}">
        <p14:creationId xmlns:p14="http://schemas.microsoft.com/office/powerpoint/2010/main" val="94125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5609E2D9-B38C-F7AA-2970-CC6B728AB110}"/>
              </a:ext>
            </a:extLst>
          </p:cNvPr>
          <p:cNvSpPr>
            <a:spLocks noGrp="1"/>
          </p:cNvSpPr>
          <p:nvPr>
            <p:ph type="dt" sz="half" idx="10"/>
          </p:nvPr>
        </p:nvSpPr>
        <p:spPr/>
        <p:txBody>
          <a:bodyPr/>
          <a:lstStyle>
            <a:lvl1pPr>
              <a:defRPr/>
            </a:lvl1pPr>
          </a:lstStyle>
          <a:p>
            <a:pPr>
              <a:defRPr/>
            </a:pPr>
            <a:fld id="{A4751E91-CA28-4D31-8E52-E34CA3DD866A}" type="datetimeFigureOut">
              <a:rPr lang="en-US" altLang="en-US"/>
              <a:pPr>
                <a:defRPr/>
              </a:pPr>
              <a:t>1/2/2024</a:t>
            </a:fld>
            <a:endParaRPr lang="en-US" altLang="en-US"/>
          </a:p>
        </p:txBody>
      </p:sp>
      <p:sp>
        <p:nvSpPr>
          <p:cNvPr id="6" name="Footer Placeholder 4">
            <a:extLst>
              <a:ext uri="{FF2B5EF4-FFF2-40B4-BE49-F238E27FC236}">
                <a16:creationId xmlns:a16="http://schemas.microsoft.com/office/drawing/2014/main" id="{501A09AB-345F-00B1-C1BE-D224BCC74D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F35F5D-FF6B-727D-40CB-F58D45EAFAAC}"/>
              </a:ext>
            </a:extLst>
          </p:cNvPr>
          <p:cNvSpPr>
            <a:spLocks noGrp="1"/>
          </p:cNvSpPr>
          <p:nvPr>
            <p:ph type="sldNum" sz="quarter" idx="12"/>
          </p:nvPr>
        </p:nvSpPr>
        <p:spPr/>
        <p:txBody>
          <a:bodyPr/>
          <a:lstStyle>
            <a:lvl1pPr>
              <a:defRPr/>
            </a:lvl1pPr>
          </a:lstStyle>
          <a:p>
            <a:pPr>
              <a:defRPr/>
            </a:pPr>
            <a:fld id="{C75AC5AF-9C8C-441B-8607-79FDCE8840B8}" type="slidenum">
              <a:rPr lang="en-US" altLang="en-US"/>
              <a:pPr>
                <a:defRPr/>
              </a:pPr>
              <a:t>‹#›</a:t>
            </a:fld>
            <a:endParaRPr lang="en-US" altLang="en-US"/>
          </a:p>
        </p:txBody>
      </p:sp>
    </p:spTree>
    <p:extLst>
      <p:ext uri="{BB962C8B-B14F-4D97-AF65-F5344CB8AC3E}">
        <p14:creationId xmlns:p14="http://schemas.microsoft.com/office/powerpoint/2010/main" val="406413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DE0D402-722D-B949-70DE-C3D4758F5A86}"/>
              </a:ext>
            </a:extLst>
          </p:cNvPr>
          <p:cNvSpPr>
            <a:spLocks noGrp="1"/>
          </p:cNvSpPr>
          <p:nvPr>
            <p:ph type="dt" sz="half" idx="10"/>
          </p:nvPr>
        </p:nvSpPr>
        <p:spPr/>
        <p:txBody>
          <a:bodyPr/>
          <a:lstStyle>
            <a:lvl1pPr>
              <a:defRPr/>
            </a:lvl1pPr>
          </a:lstStyle>
          <a:p>
            <a:pPr>
              <a:defRPr/>
            </a:pPr>
            <a:fld id="{EC8777AE-D9AE-49DF-B273-624BF344FE9C}" type="datetimeFigureOut">
              <a:rPr lang="en-US" altLang="en-US"/>
              <a:pPr>
                <a:defRPr/>
              </a:pPr>
              <a:t>1/2/2024</a:t>
            </a:fld>
            <a:endParaRPr lang="en-US" altLang="en-US"/>
          </a:p>
        </p:txBody>
      </p:sp>
      <p:sp>
        <p:nvSpPr>
          <p:cNvPr id="5" name="Footer Placeholder 4">
            <a:extLst>
              <a:ext uri="{FF2B5EF4-FFF2-40B4-BE49-F238E27FC236}">
                <a16:creationId xmlns:a16="http://schemas.microsoft.com/office/drawing/2014/main" id="{F2BF2F77-3BC4-8E10-42EE-39124C3468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EF1E11-FBC2-6C81-AF62-22CED783E5C7}"/>
              </a:ext>
            </a:extLst>
          </p:cNvPr>
          <p:cNvSpPr>
            <a:spLocks noGrp="1"/>
          </p:cNvSpPr>
          <p:nvPr>
            <p:ph type="sldNum" sz="quarter" idx="12"/>
          </p:nvPr>
        </p:nvSpPr>
        <p:spPr/>
        <p:txBody>
          <a:bodyPr/>
          <a:lstStyle>
            <a:lvl1pPr>
              <a:defRPr/>
            </a:lvl1pPr>
          </a:lstStyle>
          <a:p>
            <a:pPr>
              <a:defRPr/>
            </a:pPr>
            <a:fld id="{DB23D0AE-4312-4E3A-9F84-443F349CC895}" type="slidenum">
              <a:rPr lang="en-US" altLang="en-US"/>
              <a:pPr>
                <a:defRPr/>
              </a:pPr>
              <a:t>‹#›</a:t>
            </a:fld>
            <a:endParaRPr lang="en-US" altLang="en-US"/>
          </a:p>
        </p:txBody>
      </p:sp>
    </p:spTree>
    <p:extLst>
      <p:ext uri="{BB962C8B-B14F-4D97-AF65-F5344CB8AC3E}">
        <p14:creationId xmlns:p14="http://schemas.microsoft.com/office/powerpoint/2010/main" val="359489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FC044F-6296-C5A8-7119-1FF8ADDF82C5}"/>
              </a:ext>
            </a:extLst>
          </p:cNvPr>
          <p:cNvSpPr>
            <a:spLocks noGrp="1"/>
          </p:cNvSpPr>
          <p:nvPr>
            <p:ph type="dt" sz="half" idx="10"/>
          </p:nvPr>
        </p:nvSpPr>
        <p:spPr/>
        <p:txBody>
          <a:bodyPr/>
          <a:lstStyle>
            <a:lvl1pPr>
              <a:defRPr/>
            </a:lvl1pPr>
          </a:lstStyle>
          <a:p>
            <a:pPr>
              <a:defRPr/>
            </a:pPr>
            <a:fld id="{FFED6F21-E8F1-4BEE-A144-0380868DA0CB}" type="datetimeFigureOut">
              <a:rPr lang="en-US" altLang="en-US"/>
              <a:pPr>
                <a:defRPr/>
              </a:pPr>
              <a:t>1/2/2024</a:t>
            </a:fld>
            <a:endParaRPr lang="en-US" altLang="en-US"/>
          </a:p>
        </p:txBody>
      </p:sp>
      <p:sp>
        <p:nvSpPr>
          <p:cNvPr id="5" name="Footer Placeholder 4">
            <a:extLst>
              <a:ext uri="{FF2B5EF4-FFF2-40B4-BE49-F238E27FC236}">
                <a16:creationId xmlns:a16="http://schemas.microsoft.com/office/drawing/2014/main" id="{4FE8801D-DCBD-8D71-AFD0-5E0967FAAF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0145A4-5865-C639-47C5-3EFC177668E7}"/>
              </a:ext>
            </a:extLst>
          </p:cNvPr>
          <p:cNvSpPr>
            <a:spLocks noGrp="1"/>
          </p:cNvSpPr>
          <p:nvPr>
            <p:ph type="sldNum" sz="quarter" idx="12"/>
          </p:nvPr>
        </p:nvSpPr>
        <p:spPr/>
        <p:txBody>
          <a:bodyPr/>
          <a:lstStyle>
            <a:lvl1pPr>
              <a:defRPr/>
            </a:lvl1pPr>
          </a:lstStyle>
          <a:p>
            <a:pPr>
              <a:defRPr/>
            </a:pPr>
            <a:fld id="{23FA1CAF-017A-424C-98A8-12D68CC017B7}" type="slidenum">
              <a:rPr lang="en-US" altLang="en-US"/>
              <a:pPr>
                <a:defRPr/>
              </a:pPr>
              <a:t>‹#›</a:t>
            </a:fld>
            <a:endParaRPr lang="en-US" altLang="en-US"/>
          </a:p>
        </p:txBody>
      </p:sp>
    </p:spTree>
    <p:extLst>
      <p:ext uri="{BB962C8B-B14F-4D97-AF65-F5344CB8AC3E}">
        <p14:creationId xmlns:p14="http://schemas.microsoft.com/office/powerpoint/2010/main" val="160763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9A9C64-E57B-00F8-3028-49569BBCECA8}"/>
              </a:ext>
            </a:extLst>
          </p:cNvPr>
          <p:cNvSpPr>
            <a:spLocks noGrp="1"/>
          </p:cNvSpPr>
          <p:nvPr>
            <p:ph type="dt" sz="half" idx="10"/>
          </p:nvPr>
        </p:nvSpPr>
        <p:spPr/>
        <p:txBody>
          <a:bodyPr/>
          <a:lstStyle>
            <a:lvl1pPr>
              <a:defRPr/>
            </a:lvl1pPr>
          </a:lstStyle>
          <a:p>
            <a:pPr>
              <a:defRPr/>
            </a:pPr>
            <a:fld id="{A43D24EA-EAB0-4600-BB20-92AE22979089}" type="datetimeFigureOut">
              <a:rPr lang="en-GB" altLang="en-US"/>
              <a:pPr>
                <a:defRPr/>
              </a:pPr>
              <a:t>02/01/2024</a:t>
            </a:fld>
            <a:endParaRPr lang="en-GB" altLang="en-US"/>
          </a:p>
        </p:txBody>
      </p:sp>
      <p:sp>
        <p:nvSpPr>
          <p:cNvPr id="5" name="Footer Placeholder 4">
            <a:extLst>
              <a:ext uri="{FF2B5EF4-FFF2-40B4-BE49-F238E27FC236}">
                <a16:creationId xmlns:a16="http://schemas.microsoft.com/office/drawing/2014/main" id="{22F90111-7568-19F8-C423-ADD27CC7EFF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3F6CDE0-33EA-22D1-8332-DF8E20AFDF72}"/>
              </a:ext>
            </a:extLst>
          </p:cNvPr>
          <p:cNvSpPr>
            <a:spLocks noGrp="1"/>
          </p:cNvSpPr>
          <p:nvPr>
            <p:ph type="sldNum" sz="quarter" idx="12"/>
          </p:nvPr>
        </p:nvSpPr>
        <p:spPr/>
        <p:txBody>
          <a:bodyPr/>
          <a:lstStyle>
            <a:lvl1pPr>
              <a:defRPr/>
            </a:lvl1pPr>
          </a:lstStyle>
          <a:p>
            <a:pPr>
              <a:defRPr/>
            </a:pPr>
            <a:fld id="{270D1FFC-FB65-4B80-9FB6-C33A51BDA8AF}" type="slidenum">
              <a:rPr lang="en-GB" altLang="en-US"/>
              <a:pPr>
                <a:defRPr/>
              </a:pPr>
              <a:t>‹#›</a:t>
            </a:fld>
            <a:endParaRPr lang="en-GB" altLang="en-US"/>
          </a:p>
        </p:txBody>
      </p:sp>
    </p:spTree>
    <p:extLst>
      <p:ext uri="{BB962C8B-B14F-4D97-AF65-F5344CB8AC3E}">
        <p14:creationId xmlns:p14="http://schemas.microsoft.com/office/powerpoint/2010/main" val="271740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4E749199-E0E0-7B99-7D29-93B35294BCDC}"/>
              </a:ext>
            </a:extLst>
          </p:cNvPr>
          <p:cNvSpPr>
            <a:spLocks noGrp="1"/>
          </p:cNvSpPr>
          <p:nvPr>
            <p:ph type="dt" sz="half" idx="10"/>
          </p:nvPr>
        </p:nvSpPr>
        <p:spPr/>
        <p:txBody>
          <a:bodyPr/>
          <a:lstStyle>
            <a:lvl1pPr>
              <a:defRPr/>
            </a:lvl1pPr>
          </a:lstStyle>
          <a:p>
            <a:pPr>
              <a:defRPr/>
            </a:pPr>
            <a:fld id="{E523064D-90E6-4A3C-9537-C0C616543EB7}" type="datetimeFigureOut">
              <a:rPr lang="en-GB" altLang="en-US"/>
              <a:pPr>
                <a:defRPr/>
              </a:pPr>
              <a:t>02/01/2024</a:t>
            </a:fld>
            <a:endParaRPr lang="en-GB" altLang="en-US"/>
          </a:p>
        </p:txBody>
      </p:sp>
      <p:sp>
        <p:nvSpPr>
          <p:cNvPr id="6" name="Footer Placeholder 4">
            <a:extLst>
              <a:ext uri="{FF2B5EF4-FFF2-40B4-BE49-F238E27FC236}">
                <a16:creationId xmlns:a16="http://schemas.microsoft.com/office/drawing/2014/main" id="{F1F7D416-1D80-605E-EF2C-C04BAC95848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BE34714-C0EB-E98E-524E-649F2BE95027}"/>
              </a:ext>
            </a:extLst>
          </p:cNvPr>
          <p:cNvSpPr>
            <a:spLocks noGrp="1"/>
          </p:cNvSpPr>
          <p:nvPr>
            <p:ph type="sldNum" sz="quarter" idx="12"/>
          </p:nvPr>
        </p:nvSpPr>
        <p:spPr/>
        <p:txBody>
          <a:bodyPr/>
          <a:lstStyle>
            <a:lvl1pPr>
              <a:defRPr/>
            </a:lvl1pPr>
          </a:lstStyle>
          <a:p>
            <a:pPr>
              <a:defRPr/>
            </a:pPr>
            <a:fld id="{EE9DFE57-DB56-4025-A901-92D88D71640A}" type="slidenum">
              <a:rPr lang="en-GB" altLang="en-US"/>
              <a:pPr>
                <a:defRPr/>
              </a:pPr>
              <a:t>‹#›</a:t>
            </a:fld>
            <a:endParaRPr lang="en-GB" altLang="en-US"/>
          </a:p>
        </p:txBody>
      </p:sp>
    </p:spTree>
    <p:extLst>
      <p:ext uri="{BB962C8B-B14F-4D97-AF65-F5344CB8AC3E}">
        <p14:creationId xmlns:p14="http://schemas.microsoft.com/office/powerpoint/2010/main" val="185697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90A28CC6-1C97-B20F-6F7E-7407D22DA130}"/>
              </a:ext>
            </a:extLst>
          </p:cNvPr>
          <p:cNvSpPr>
            <a:spLocks noGrp="1"/>
          </p:cNvSpPr>
          <p:nvPr>
            <p:ph type="dt" sz="half" idx="10"/>
          </p:nvPr>
        </p:nvSpPr>
        <p:spPr/>
        <p:txBody>
          <a:bodyPr/>
          <a:lstStyle>
            <a:lvl1pPr>
              <a:defRPr/>
            </a:lvl1pPr>
          </a:lstStyle>
          <a:p>
            <a:pPr>
              <a:defRPr/>
            </a:pPr>
            <a:fld id="{A3B8C3B4-B208-48BE-AA9E-D5BF0738EA72}" type="datetimeFigureOut">
              <a:rPr lang="en-GB" altLang="en-US"/>
              <a:pPr>
                <a:defRPr/>
              </a:pPr>
              <a:t>02/01/2024</a:t>
            </a:fld>
            <a:endParaRPr lang="en-GB" altLang="en-US"/>
          </a:p>
        </p:txBody>
      </p:sp>
      <p:sp>
        <p:nvSpPr>
          <p:cNvPr id="8" name="Footer Placeholder 4">
            <a:extLst>
              <a:ext uri="{FF2B5EF4-FFF2-40B4-BE49-F238E27FC236}">
                <a16:creationId xmlns:a16="http://schemas.microsoft.com/office/drawing/2014/main" id="{03DCB46F-2820-46A7-0371-0402D621F46A}"/>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06F9121C-88F8-BA00-67CB-4D87CA8A5999}"/>
              </a:ext>
            </a:extLst>
          </p:cNvPr>
          <p:cNvSpPr>
            <a:spLocks noGrp="1"/>
          </p:cNvSpPr>
          <p:nvPr>
            <p:ph type="sldNum" sz="quarter" idx="12"/>
          </p:nvPr>
        </p:nvSpPr>
        <p:spPr/>
        <p:txBody>
          <a:bodyPr/>
          <a:lstStyle>
            <a:lvl1pPr>
              <a:defRPr/>
            </a:lvl1pPr>
          </a:lstStyle>
          <a:p>
            <a:pPr>
              <a:defRPr/>
            </a:pPr>
            <a:fld id="{0F82BACA-2EA3-470F-8428-37D84875075E}" type="slidenum">
              <a:rPr lang="en-GB" altLang="en-US"/>
              <a:pPr>
                <a:defRPr/>
              </a:pPr>
              <a:t>‹#›</a:t>
            </a:fld>
            <a:endParaRPr lang="en-GB" altLang="en-US"/>
          </a:p>
        </p:txBody>
      </p:sp>
    </p:spTree>
    <p:extLst>
      <p:ext uri="{BB962C8B-B14F-4D97-AF65-F5344CB8AC3E}">
        <p14:creationId xmlns:p14="http://schemas.microsoft.com/office/powerpoint/2010/main" val="249547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DB848123-80F7-A429-C988-71BD1A7D40B4}"/>
              </a:ext>
            </a:extLst>
          </p:cNvPr>
          <p:cNvSpPr>
            <a:spLocks noGrp="1"/>
          </p:cNvSpPr>
          <p:nvPr>
            <p:ph type="dt" sz="half" idx="10"/>
          </p:nvPr>
        </p:nvSpPr>
        <p:spPr/>
        <p:txBody>
          <a:bodyPr/>
          <a:lstStyle>
            <a:lvl1pPr>
              <a:defRPr/>
            </a:lvl1pPr>
          </a:lstStyle>
          <a:p>
            <a:pPr>
              <a:defRPr/>
            </a:pPr>
            <a:fld id="{37BBA56B-73BB-4F20-A9E5-7B44C7B86C47}" type="datetimeFigureOut">
              <a:rPr lang="en-GB" altLang="en-US"/>
              <a:pPr>
                <a:defRPr/>
              </a:pPr>
              <a:t>02/01/2024</a:t>
            </a:fld>
            <a:endParaRPr lang="en-GB" altLang="en-US"/>
          </a:p>
        </p:txBody>
      </p:sp>
      <p:sp>
        <p:nvSpPr>
          <p:cNvPr id="4" name="Footer Placeholder 4">
            <a:extLst>
              <a:ext uri="{FF2B5EF4-FFF2-40B4-BE49-F238E27FC236}">
                <a16:creationId xmlns:a16="http://schemas.microsoft.com/office/drawing/2014/main" id="{905C0DB0-75C9-0435-D4D4-C357FA4476E2}"/>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40DC9D9-8772-B64D-3E28-2080EFD17278}"/>
              </a:ext>
            </a:extLst>
          </p:cNvPr>
          <p:cNvSpPr>
            <a:spLocks noGrp="1"/>
          </p:cNvSpPr>
          <p:nvPr>
            <p:ph type="sldNum" sz="quarter" idx="12"/>
          </p:nvPr>
        </p:nvSpPr>
        <p:spPr/>
        <p:txBody>
          <a:bodyPr/>
          <a:lstStyle>
            <a:lvl1pPr>
              <a:defRPr/>
            </a:lvl1pPr>
          </a:lstStyle>
          <a:p>
            <a:pPr>
              <a:defRPr/>
            </a:pPr>
            <a:fld id="{79203B87-7E43-4F4D-B5A0-47BB7A786AE2}" type="slidenum">
              <a:rPr lang="en-GB" altLang="en-US"/>
              <a:pPr>
                <a:defRPr/>
              </a:pPr>
              <a:t>‹#›</a:t>
            </a:fld>
            <a:endParaRPr lang="en-GB" altLang="en-US"/>
          </a:p>
        </p:txBody>
      </p:sp>
    </p:spTree>
    <p:extLst>
      <p:ext uri="{BB962C8B-B14F-4D97-AF65-F5344CB8AC3E}">
        <p14:creationId xmlns:p14="http://schemas.microsoft.com/office/powerpoint/2010/main" val="316608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27569DC-EA41-80E9-1B75-D29330D0B51D}"/>
              </a:ext>
            </a:extLst>
          </p:cNvPr>
          <p:cNvSpPr>
            <a:spLocks noGrp="1"/>
          </p:cNvSpPr>
          <p:nvPr>
            <p:ph type="dt" sz="half" idx="10"/>
          </p:nvPr>
        </p:nvSpPr>
        <p:spPr/>
        <p:txBody>
          <a:bodyPr/>
          <a:lstStyle>
            <a:lvl1pPr>
              <a:defRPr/>
            </a:lvl1pPr>
          </a:lstStyle>
          <a:p>
            <a:pPr>
              <a:defRPr/>
            </a:pPr>
            <a:fld id="{4C417C8A-8526-4F21-AE5D-4F392C0FE64C}" type="datetimeFigureOut">
              <a:rPr lang="en-GB" altLang="en-US"/>
              <a:pPr>
                <a:defRPr/>
              </a:pPr>
              <a:t>02/01/2024</a:t>
            </a:fld>
            <a:endParaRPr lang="en-GB" altLang="en-US"/>
          </a:p>
        </p:txBody>
      </p:sp>
      <p:sp>
        <p:nvSpPr>
          <p:cNvPr id="3" name="Footer Placeholder 4">
            <a:extLst>
              <a:ext uri="{FF2B5EF4-FFF2-40B4-BE49-F238E27FC236}">
                <a16:creationId xmlns:a16="http://schemas.microsoft.com/office/drawing/2014/main" id="{31DC163A-1901-6CA6-31D0-34BAB2734136}"/>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3066A846-58DD-D013-117F-3961CD8ABFD2}"/>
              </a:ext>
            </a:extLst>
          </p:cNvPr>
          <p:cNvSpPr>
            <a:spLocks noGrp="1"/>
          </p:cNvSpPr>
          <p:nvPr>
            <p:ph type="sldNum" sz="quarter" idx="12"/>
          </p:nvPr>
        </p:nvSpPr>
        <p:spPr/>
        <p:txBody>
          <a:bodyPr/>
          <a:lstStyle>
            <a:lvl1pPr>
              <a:defRPr/>
            </a:lvl1pPr>
          </a:lstStyle>
          <a:p>
            <a:pPr>
              <a:defRPr/>
            </a:pPr>
            <a:fld id="{67E5772F-8D1B-4883-B42E-5E2FCEADB733}" type="slidenum">
              <a:rPr lang="en-GB" altLang="en-US"/>
              <a:pPr>
                <a:defRPr/>
              </a:pPr>
              <a:t>‹#›</a:t>
            </a:fld>
            <a:endParaRPr lang="en-GB" altLang="en-US"/>
          </a:p>
        </p:txBody>
      </p:sp>
    </p:spTree>
    <p:extLst>
      <p:ext uri="{BB962C8B-B14F-4D97-AF65-F5344CB8AC3E}">
        <p14:creationId xmlns:p14="http://schemas.microsoft.com/office/powerpoint/2010/main" val="215408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8528C3E-CABA-48A5-AACD-15A1F3F5BF76}"/>
              </a:ext>
            </a:extLst>
          </p:cNvPr>
          <p:cNvSpPr>
            <a:spLocks noGrp="1"/>
          </p:cNvSpPr>
          <p:nvPr>
            <p:ph type="dt" sz="half" idx="10"/>
          </p:nvPr>
        </p:nvSpPr>
        <p:spPr/>
        <p:txBody>
          <a:bodyPr/>
          <a:lstStyle>
            <a:lvl1pPr>
              <a:defRPr/>
            </a:lvl1pPr>
          </a:lstStyle>
          <a:p>
            <a:pPr>
              <a:defRPr/>
            </a:pPr>
            <a:fld id="{006F19E2-8DA9-468E-8DCF-A059EE245041}" type="datetimeFigureOut">
              <a:rPr lang="en-GB" altLang="en-US"/>
              <a:pPr>
                <a:defRPr/>
              </a:pPr>
              <a:t>02/01/2024</a:t>
            </a:fld>
            <a:endParaRPr lang="en-GB" altLang="en-US"/>
          </a:p>
        </p:txBody>
      </p:sp>
      <p:sp>
        <p:nvSpPr>
          <p:cNvPr id="6" name="Footer Placeholder 4">
            <a:extLst>
              <a:ext uri="{FF2B5EF4-FFF2-40B4-BE49-F238E27FC236}">
                <a16:creationId xmlns:a16="http://schemas.microsoft.com/office/drawing/2014/main" id="{935D8C05-6CBC-7B9A-94B0-5742D552682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80278C0-C494-88C5-4026-07BA921F0993}"/>
              </a:ext>
            </a:extLst>
          </p:cNvPr>
          <p:cNvSpPr>
            <a:spLocks noGrp="1"/>
          </p:cNvSpPr>
          <p:nvPr>
            <p:ph type="sldNum" sz="quarter" idx="12"/>
          </p:nvPr>
        </p:nvSpPr>
        <p:spPr/>
        <p:txBody>
          <a:bodyPr/>
          <a:lstStyle>
            <a:lvl1pPr>
              <a:defRPr/>
            </a:lvl1pPr>
          </a:lstStyle>
          <a:p>
            <a:pPr>
              <a:defRPr/>
            </a:pPr>
            <a:fld id="{0BAE00AC-E4B9-4BAA-A8BB-C0FC9236C540}" type="slidenum">
              <a:rPr lang="en-GB" altLang="en-US"/>
              <a:pPr>
                <a:defRPr/>
              </a:pPr>
              <a:t>‹#›</a:t>
            </a:fld>
            <a:endParaRPr lang="en-GB" altLang="en-US"/>
          </a:p>
        </p:txBody>
      </p:sp>
    </p:spTree>
    <p:extLst>
      <p:ext uri="{BB962C8B-B14F-4D97-AF65-F5344CB8AC3E}">
        <p14:creationId xmlns:p14="http://schemas.microsoft.com/office/powerpoint/2010/main" val="284406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7A82994-5232-0834-DF59-EECE1F2477CF}"/>
              </a:ext>
            </a:extLst>
          </p:cNvPr>
          <p:cNvSpPr>
            <a:spLocks noGrp="1"/>
          </p:cNvSpPr>
          <p:nvPr>
            <p:ph type="dt" sz="half" idx="10"/>
          </p:nvPr>
        </p:nvSpPr>
        <p:spPr/>
        <p:txBody>
          <a:bodyPr/>
          <a:lstStyle>
            <a:lvl1pPr>
              <a:defRPr/>
            </a:lvl1pPr>
          </a:lstStyle>
          <a:p>
            <a:pPr>
              <a:defRPr/>
            </a:pPr>
            <a:fld id="{0BCA3A70-3AFB-4735-85CD-6D3784AE037F}" type="datetimeFigureOut">
              <a:rPr lang="en-GB" altLang="en-US"/>
              <a:pPr>
                <a:defRPr/>
              </a:pPr>
              <a:t>02/01/2024</a:t>
            </a:fld>
            <a:endParaRPr lang="en-GB" altLang="en-US"/>
          </a:p>
        </p:txBody>
      </p:sp>
      <p:sp>
        <p:nvSpPr>
          <p:cNvPr id="6" name="Footer Placeholder 4">
            <a:extLst>
              <a:ext uri="{FF2B5EF4-FFF2-40B4-BE49-F238E27FC236}">
                <a16:creationId xmlns:a16="http://schemas.microsoft.com/office/drawing/2014/main" id="{8E6500DA-68A7-3B61-D09B-0D8CF19E7D3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5081987-9137-22AE-9FD0-CA13925C5494}"/>
              </a:ext>
            </a:extLst>
          </p:cNvPr>
          <p:cNvSpPr>
            <a:spLocks noGrp="1"/>
          </p:cNvSpPr>
          <p:nvPr>
            <p:ph type="sldNum" sz="quarter" idx="12"/>
          </p:nvPr>
        </p:nvSpPr>
        <p:spPr/>
        <p:txBody>
          <a:bodyPr/>
          <a:lstStyle>
            <a:lvl1pPr>
              <a:defRPr/>
            </a:lvl1pPr>
          </a:lstStyle>
          <a:p>
            <a:pPr>
              <a:defRPr/>
            </a:pPr>
            <a:fld id="{2D2827FB-32F8-4FFF-A2D5-A5108351C8D7}" type="slidenum">
              <a:rPr lang="en-GB" altLang="en-US"/>
              <a:pPr>
                <a:defRPr/>
              </a:pPr>
              <a:t>‹#›</a:t>
            </a:fld>
            <a:endParaRPr lang="en-GB" altLang="en-US"/>
          </a:p>
        </p:txBody>
      </p:sp>
    </p:spTree>
    <p:extLst>
      <p:ext uri="{BB962C8B-B14F-4D97-AF65-F5344CB8AC3E}">
        <p14:creationId xmlns:p14="http://schemas.microsoft.com/office/powerpoint/2010/main" val="180160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EC3B937-3456-FE0D-97C5-2D05533D814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DCAB4012-387B-0688-A37D-C137AF8F8B8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1209F9D-3628-D55C-28C4-90566B2BB82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A8C273AA-2731-4BC5-88F2-BE11C2200010}" type="datetimeFigureOut">
              <a:rPr lang="en-GB" altLang="en-US"/>
              <a:pPr>
                <a:defRPr/>
              </a:pPr>
              <a:t>02/01/2024</a:t>
            </a:fld>
            <a:endParaRPr lang="en-GB" altLang="en-US"/>
          </a:p>
        </p:txBody>
      </p:sp>
      <p:sp>
        <p:nvSpPr>
          <p:cNvPr id="5" name="Footer Placeholder 4">
            <a:extLst>
              <a:ext uri="{FF2B5EF4-FFF2-40B4-BE49-F238E27FC236}">
                <a16:creationId xmlns:a16="http://schemas.microsoft.com/office/drawing/2014/main" id="{578DB1E5-3711-9B23-B826-26DA8DD2E67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48CA5712-71D6-AE3C-000D-0AECDC19F36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F1C2D20-0BCF-48F0-AD3C-0FB9197587D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EEDC110-2F5F-9E62-6AB1-819C170AE73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051" name="Text Placeholder 2">
            <a:extLst>
              <a:ext uri="{FF2B5EF4-FFF2-40B4-BE49-F238E27FC236}">
                <a16:creationId xmlns:a16="http://schemas.microsoft.com/office/drawing/2014/main" id="{E424AFFE-5748-A2D5-2A07-DDAB50649A1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AEC5829A-7E5C-28B0-16BC-838727554C6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ea typeface="MS PGothic" panose="020B0600070205080204" pitchFamily="34" charset="-128"/>
              </a:defRPr>
            </a:lvl1pPr>
          </a:lstStyle>
          <a:p>
            <a:pPr>
              <a:defRPr/>
            </a:pPr>
            <a:fld id="{864090BE-1DF4-4E98-94B8-F750E6B4F09F}" type="datetimeFigureOut">
              <a:rPr lang="en-US" altLang="en-US"/>
              <a:pPr>
                <a:defRPr/>
              </a:pPr>
              <a:t>1/2/2024</a:t>
            </a:fld>
            <a:endParaRPr lang="en-US" altLang="en-US"/>
          </a:p>
        </p:txBody>
      </p:sp>
      <p:sp>
        <p:nvSpPr>
          <p:cNvPr id="5" name="Footer Placeholder 4">
            <a:extLst>
              <a:ext uri="{FF2B5EF4-FFF2-40B4-BE49-F238E27FC236}">
                <a16:creationId xmlns:a16="http://schemas.microsoft.com/office/drawing/2014/main" id="{9A9DA091-3152-1537-CA32-8B9BDDC33D9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CD0BFCC-E982-81B2-2AE9-4C1C3BD5F20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a:defRPr/>
            </a:pPr>
            <a:fld id="{1BDBBE36-C833-4065-BB4A-D0A95AB67317}"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solidFill>
                  <a:srgbClr val="FFFFFF"/>
                </a:solidFill>
                <a:latin typeface="Century Gothic" panose="020B0502020202020204" pitchFamily="34" charset="0"/>
              </a:rPr>
              <a:t>Leader:</a:t>
            </a:r>
            <a:r>
              <a:rPr lang="en-GB" altLang="en-US" sz="4000" dirty="0">
                <a:solidFill>
                  <a:srgbClr val="FFFFFF"/>
                </a:solidFill>
                <a:latin typeface="Century Gothic" panose="020B0502020202020204" pitchFamily="34" charset="0"/>
              </a:rPr>
              <a:t> We are here together</a:t>
            </a:r>
          </a:p>
          <a:p>
            <a:pPr eaLnBrk="1" hangingPunct="1">
              <a:spcBef>
                <a:spcPct val="0"/>
              </a:spcBef>
              <a:buFontTx/>
              <a:buNone/>
            </a:pPr>
            <a:r>
              <a:rPr lang="en-GB" altLang="en-US" sz="4000" b="1" dirty="0">
                <a:solidFill>
                  <a:srgbClr val="FFFFFF"/>
                </a:solidFill>
                <a:latin typeface="Century Gothic" panose="020B0502020202020204" pitchFamily="34" charset="0"/>
              </a:rPr>
              <a:t>Children:</a:t>
            </a:r>
            <a:r>
              <a:rPr lang="en-GB" altLang="en-US" sz="4000" dirty="0">
                <a:solidFill>
                  <a:srgbClr val="FFFFFF"/>
                </a:solidFill>
                <a:latin typeface="Century Gothic" panose="020B0502020202020204" pitchFamily="34" charset="0"/>
              </a:rPr>
              <a:t> With </a:t>
            </a:r>
            <a:r>
              <a:rPr lang="en-GB" altLang="en-US" sz="4000" b="1" dirty="0">
                <a:solidFill>
                  <a:srgbClr val="FFFFFF"/>
                </a:solidFill>
                <a:latin typeface="Century Gothic" panose="020B0502020202020204" pitchFamily="34" charset="0"/>
              </a:rPr>
              <a:t>ears ready to hear </a:t>
            </a:r>
            <a:r>
              <a:rPr lang="en-GB" altLang="en-US" sz="4000" dirty="0">
                <a:solidFill>
                  <a:srgbClr val="FFFFFF"/>
                </a:solidFill>
                <a:latin typeface="Century Gothic" panose="020B0502020202020204" pitchFamily="34" charset="0"/>
              </a:rPr>
              <a:t>and </a:t>
            </a:r>
            <a:r>
              <a:rPr lang="en-GB" altLang="en-US" sz="4000" b="1" dirty="0">
                <a:solidFill>
                  <a:srgbClr val="FFFFFF"/>
                </a:solidFill>
                <a:latin typeface="Century Gothic" panose="020B0502020202020204" pitchFamily="34" charset="0"/>
              </a:rPr>
              <a:t>hands ready to serve.</a:t>
            </a:r>
          </a:p>
          <a:p>
            <a:pPr eaLnBrk="1" hangingPunct="1">
              <a:spcBef>
                <a:spcPct val="0"/>
              </a:spcBef>
              <a:buFontTx/>
              <a:buNone/>
            </a:pPr>
            <a:endParaRPr lang="en-GB" altLang="en-US" sz="4000" dirty="0">
              <a:solidFill>
                <a:srgbClr val="FFFFFF"/>
              </a:solidFill>
              <a:latin typeface="Century Gothic" panose="020B0502020202020204" pitchFamily="34" charset="0"/>
            </a:endParaRPr>
          </a:p>
          <a:p>
            <a:pPr eaLnBrk="1" hangingPunct="1">
              <a:spcBef>
                <a:spcPct val="0"/>
              </a:spcBef>
              <a:buFontTx/>
              <a:buNone/>
            </a:pPr>
            <a:endParaRPr lang="en-GB" altLang="en-US" sz="4000" dirty="0">
              <a:solidFill>
                <a:srgbClr val="FFFFFF"/>
              </a:solidFill>
              <a:latin typeface="Century Gothic" panose="020B0502020202020204" pitchFamily="34" charset="0"/>
            </a:endParaRPr>
          </a:p>
          <a:p>
            <a:pPr eaLnBrk="1" hangingPunct="1">
              <a:spcBef>
                <a:spcPct val="0"/>
              </a:spcBef>
              <a:buFontTx/>
              <a:buNone/>
            </a:pPr>
            <a:endParaRPr lang="en-GB" altLang="en-US" sz="4000" dirty="0">
              <a:solidFill>
                <a:srgbClr val="FFFFFF"/>
              </a:solidFill>
              <a:latin typeface="Century Gothic" panose="020B0502020202020204" pitchFamily="34" charset="0"/>
            </a:endParaRPr>
          </a:p>
          <a:p>
            <a:pPr eaLnBrk="1" hangingPunct="1">
              <a:spcBef>
                <a:spcPct val="0"/>
              </a:spcBef>
              <a:buFontTx/>
              <a:buNone/>
            </a:pPr>
            <a:endParaRPr lang="en-GB" altLang="en-US" sz="4400" dirty="0">
              <a:solidFill>
                <a:srgbClr val="FFFFFF"/>
              </a:solidFill>
              <a:latin typeface="Century Gothic" panose="020B0502020202020204" pitchFamily="34" charset="0"/>
            </a:endParaRPr>
          </a:p>
          <a:p>
            <a:pPr eaLnBrk="1" hangingPunct="1">
              <a:spcBef>
                <a:spcPct val="0"/>
              </a:spcBef>
              <a:buFontTx/>
              <a:buNone/>
            </a:pPr>
            <a:r>
              <a:rPr lang="en-GB" altLang="en-US" sz="4000" b="1" dirty="0">
                <a:solidFill>
                  <a:srgbClr val="FFFFFF"/>
                </a:solidFill>
                <a:latin typeface="Century Gothic" panose="020B0502020202020204" pitchFamily="34" charset="0"/>
              </a:rPr>
              <a:t>ALL: May we be wise                       in all our actions today.</a:t>
            </a:r>
            <a:endParaRPr lang="en-US" altLang="en-US" sz="4000" b="1" dirty="0">
              <a:solidFill>
                <a:srgbClr val="FFFFFF"/>
              </a:solidFill>
              <a:latin typeface="Century Gothic" panose="020B0502020202020204" pitchFamily="34" charset="0"/>
            </a:endParaRPr>
          </a:p>
        </p:txBody>
      </p:sp>
      <p:grpSp>
        <p:nvGrpSpPr>
          <p:cNvPr id="6" name="Group 5">
            <a:extLst>
              <a:ext uri="{FF2B5EF4-FFF2-40B4-BE49-F238E27FC236}">
                <a16:creationId xmlns:a16="http://schemas.microsoft.com/office/drawing/2014/main" id="{D83EED1C-09AE-1A90-33F8-CDC78C526D75}"/>
              </a:ext>
            </a:extLst>
          </p:cNvPr>
          <p:cNvGrpSpPr>
            <a:grpSpLocks/>
          </p:cNvGrpSpPr>
          <p:nvPr/>
        </p:nvGrpSpPr>
        <p:grpSpPr bwMode="auto">
          <a:xfrm>
            <a:off x="4510088" y="2511425"/>
            <a:ext cx="3767137" cy="1952625"/>
            <a:chOff x="4391893" y="2712146"/>
            <a:chExt cx="3768438" cy="1953493"/>
          </a:xfrm>
        </p:grpSpPr>
        <p:pic>
          <p:nvPicPr>
            <p:cNvPr id="4" name="Graphic 3" descr="Open hand with solid fill">
              <a:extLst>
                <a:ext uri="{FF2B5EF4-FFF2-40B4-BE49-F238E27FC236}">
                  <a16:creationId xmlns:a16="http://schemas.microsoft.com/office/drawing/2014/main" id="{AC7E49F7-05BA-345E-ACB3-4904658E9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386669">
              <a:off x="6207032" y="2712146"/>
              <a:ext cx="1953299" cy="1953493"/>
            </a:xfrm>
            <a:prstGeom prst="rect">
              <a:avLst/>
            </a:prstGeom>
          </p:spPr>
        </p:pic>
        <p:pic>
          <p:nvPicPr>
            <p:cNvPr id="5" name="Graphic 4" descr="Open hand with solid fill">
              <a:extLst>
                <a:ext uri="{FF2B5EF4-FFF2-40B4-BE49-F238E27FC236}">
                  <a16:creationId xmlns:a16="http://schemas.microsoft.com/office/drawing/2014/main" id="{CA6F8AD7-F443-7420-B3BA-E22FE4BE15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13331" flipH="1">
              <a:off x="4391893" y="2712146"/>
              <a:ext cx="1953299" cy="1953493"/>
            </a:xfrm>
            <a:prstGeom prst="rect">
              <a:avLst/>
            </a:prstGeom>
          </p:spPr>
        </p:pic>
      </p:grpSp>
      <p:pic>
        <p:nvPicPr>
          <p:cNvPr id="7" name="Graphic 6" descr="Owl outline">
            <a:extLst>
              <a:ext uri="{FF2B5EF4-FFF2-40B4-BE49-F238E27FC236}">
                <a16:creationId xmlns:a16="http://schemas.microsoft.com/office/drawing/2014/main" id="{866EABF6-20E4-2CC7-6F63-9EA523A711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8488" y="4364038"/>
            <a:ext cx="2012950" cy="2012950"/>
          </a:xfrm>
          <a:prstGeom prst="rect">
            <a:avLst/>
          </a:prstGeom>
        </p:spPr>
      </p:pic>
      <p:pic>
        <p:nvPicPr>
          <p:cNvPr id="8" name="Graphic 7" descr="Ear with solid fill">
            <a:extLst>
              <a:ext uri="{FF2B5EF4-FFF2-40B4-BE49-F238E27FC236}">
                <a16:creationId xmlns:a16="http://schemas.microsoft.com/office/drawing/2014/main" id="{7E73C9A3-31EB-9546-539A-1A637CEFE10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1639" y="2573336"/>
            <a:ext cx="1935783" cy="19357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dissolve">
                                      <p:cBhvr>
                                        <p:cTn id="25" dur="500"/>
                                        <p:tgtEl>
                                          <p:spTgt spid="2">
                                            <p:txEl>
                                              <p:pRg st="6" end="6"/>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637087"/>
            <a:ext cx="8679468" cy="2208231"/>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today’s words help us to        </a:t>
            </a:r>
            <a:r>
              <a:rPr kumimoji="0" lang="en-GB" sz="3200" b="1" i="0" u="none" strike="noStrike" kern="1200" cap="none" spc="0" normalizeH="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 make wise choices</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4" name="Picture 3" descr="A close-up of a band aid&#10;&#10;Description automatically generated">
            <a:extLst>
              <a:ext uri="{FF2B5EF4-FFF2-40B4-BE49-F238E27FC236}">
                <a16:creationId xmlns:a16="http://schemas.microsoft.com/office/drawing/2014/main" id="{ADFC40D4-4098-8E63-B561-F3E841226D50}"/>
              </a:ext>
            </a:extLst>
          </p:cNvPr>
          <p:cNvPicPr>
            <a:picLocks noChangeAspect="1"/>
          </p:cNvPicPr>
          <p:nvPr/>
        </p:nvPicPr>
        <p:blipFill rotWithShape="1">
          <a:blip r:embed="rId5">
            <a:extLst>
              <a:ext uri="{28A0092B-C50C-407E-A947-70E740481C1C}">
                <a14:useLocalDpi xmlns:a14="http://schemas.microsoft.com/office/drawing/2010/main" val="0"/>
              </a:ext>
            </a:extLst>
          </a:blip>
          <a:srcRect l="23447" t="14382" r="24149" b="6516"/>
          <a:stretch/>
        </p:blipFill>
        <p:spPr>
          <a:xfrm>
            <a:off x="4860032" y="327251"/>
            <a:ext cx="4014041" cy="4014041"/>
          </a:xfrm>
          <a:prstGeom prst="rect">
            <a:avLst/>
          </a:prstGeom>
        </p:spPr>
      </p:pic>
      <p:pic>
        <p:nvPicPr>
          <p:cNvPr id="10" name="Picture 9" descr="A long sword with a heart on it&#10;&#10;Description automatically generated">
            <a:extLst>
              <a:ext uri="{FF2B5EF4-FFF2-40B4-BE49-F238E27FC236}">
                <a16:creationId xmlns:a16="http://schemas.microsoft.com/office/drawing/2014/main" id="{1FFC1F6E-A798-E204-DB6C-1C24BDCBFA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894477">
            <a:off x="1231064" y="-501687"/>
            <a:ext cx="2771800" cy="5543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band aid&#10;&#10;Description automatically generated">
            <a:extLst>
              <a:ext uri="{FF2B5EF4-FFF2-40B4-BE49-F238E27FC236}">
                <a16:creationId xmlns:a16="http://schemas.microsoft.com/office/drawing/2014/main" id="{9D5DCE44-B2FD-7491-5D6E-778224884EF8}"/>
              </a:ext>
            </a:extLst>
          </p:cNvPr>
          <p:cNvPicPr>
            <a:picLocks noChangeAspect="1"/>
          </p:cNvPicPr>
          <p:nvPr/>
        </p:nvPicPr>
        <p:blipFill rotWithShape="1">
          <a:blip r:embed="rId3">
            <a:extLst>
              <a:ext uri="{28A0092B-C50C-407E-A947-70E740481C1C}">
                <a14:useLocalDpi xmlns:a14="http://schemas.microsoft.com/office/drawing/2010/main" val="0"/>
              </a:ext>
            </a:extLst>
          </a:blip>
          <a:srcRect l="23447" t="14382" r="24149" b="6516"/>
          <a:stretch/>
        </p:blipFill>
        <p:spPr>
          <a:xfrm>
            <a:off x="1143000" y="0"/>
            <a:ext cx="6858000" cy="6858000"/>
          </a:xfrm>
          <a:prstGeom prst="rect">
            <a:avLst/>
          </a:prstGeom>
        </p:spPr>
      </p:pic>
    </p:spTree>
    <p:extLst>
      <p:ext uri="{BB962C8B-B14F-4D97-AF65-F5344CB8AC3E}">
        <p14:creationId xmlns:p14="http://schemas.microsoft.com/office/powerpoint/2010/main" val="371603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oothpaste being poured onto a toothbrush&#10;&#10;Description automatically generated">
            <a:extLst>
              <a:ext uri="{FF2B5EF4-FFF2-40B4-BE49-F238E27FC236}">
                <a16:creationId xmlns:a16="http://schemas.microsoft.com/office/drawing/2014/main" id="{E85CD295-B2E4-DB12-F893-14D5CAE2CDDE}"/>
              </a:ext>
            </a:extLst>
          </p:cNvPr>
          <p:cNvPicPr>
            <a:picLocks noChangeAspect="1"/>
          </p:cNvPicPr>
          <p:nvPr/>
        </p:nvPicPr>
        <p:blipFill rotWithShape="1">
          <a:blip r:embed="rId3">
            <a:extLst>
              <a:ext uri="{28A0092B-C50C-407E-A947-70E740481C1C}">
                <a14:useLocalDpi xmlns:a14="http://schemas.microsoft.com/office/drawing/2010/main" val="0"/>
              </a:ext>
            </a:extLst>
          </a:blip>
          <a:srcRect b="14549"/>
          <a:stretch/>
        </p:blipFill>
        <p:spPr>
          <a:xfrm>
            <a:off x="0" y="0"/>
            <a:ext cx="9144000" cy="5207050"/>
          </a:xfrm>
          <a:prstGeom prst="rect">
            <a:avLst/>
          </a:prstGeom>
        </p:spPr>
      </p:pic>
      <p:sp>
        <p:nvSpPr>
          <p:cNvPr id="5" name="TextBox 4">
            <a:extLst>
              <a:ext uri="{FF2B5EF4-FFF2-40B4-BE49-F238E27FC236}">
                <a16:creationId xmlns:a16="http://schemas.microsoft.com/office/drawing/2014/main" id="{4EE0927F-A954-44B7-4D8A-DC1DEE037A14}"/>
              </a:ext>
            </a:extLst>
          </p:cNvPr>
          <p:cNvSpPr txBox="1"/>
          <p:nvPr/>
        </p:nvSpPr>
        <p:spPr>
          <a:xfrm>
            <a:off x="467544" y="5589240"/>
            <a:ext cx="8208912" cy="830997"/>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The Toothpaste Challenge!</a:t>
            </a:r>
          </a:p>
        </p:txBody>
      </p:sp>
    </p:spTree>
    <p:extLst>
      <p:ext uri="{BB962C8B-B14F-4D97-AF65-F5344CB8AC3E}">
        <p14:creationId xmlns:p14="http://schemas.microsoft.com/office/powerpoint/2010/main" val="197901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ook with text overlay&#10;&#10;Description automatically generated">
            <a:extLst>
              <a:ext uri="{FF2B5EF4-FFF2-40B4-BE49-F238E27FC236}">
                <a16:creationId xmlns:a16="http://schemas.microsoft.com/office/drawing/2014/main" id="{616FFAC4-A859-9576-6CE0-DA37AAAD8B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band aid&#10;&#10;Description automatically generated">
            <a:extLst>
              <a:ext uri="{FF2B5EF4-FFF2-40B4-BE49-F238E27FC236}">
                <a16:creationId xmlns:a16="http://schemas.microsoft.com/office/drawing/2014/main" id="{339E6F0C-C28C-ABFD-0F34-391C45F1717E}"/>
              </a:ext>
            </a:extLst>
          </p:cNvPr>
          <p:cNvPicPr>
            <a:picLocks noChangeAspect="1"/>
          </p:cNvPicPr>
          <p:nvPr/>
        </p:nvPicPr>
        <p:blipFill rotWithShape="1">
          <a:blip r:embed="rId3">
            <a:extLst>
              <a:ext uri="{28A0092B-C50C-407E-A947-70E740481C1C}">
                <a14:useLocalDpi xmlns:a14="http://schemas.microsoft.com/office/drawing/2010/main" val="0"/>
              </a:ext>
            </a:extLst>
          </a:blip>
          <a:srcRect l="23447" t="14382" r="24149" b="6516"/>
          <a:stretch/>
        </p:blipFill>
        <p:spPr>
          <a:xfrm>
            <a:off x="4860032" y="327251"/>
            <a:ext cx="4014041" cy="4014041"/>
          </a:xfrm>
          <a:prstGeom prst="rect">
            <a:avLst/>
          </a:prstGeom>
        </p:spPr>
      </p:pic>
      <p:pic>
        <p:nvPicPr>
          <p:cNvPr id="7" name="Picture 6" descr="A long sword with a heart on it&#10;&#10;Description automatically generated">
            <a:extLst>
              <a:ext uri="{FF2B5EF4-FFF2-40B4-BE49-F238E27FC236}">
                <a16:creationId xmlns:a16="http://schemas.microsoft.com/office/drawing/2014/main" id="{0D01E034-992B-0C08-3C4A-C91E39CF94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894477">
            <a:off x="1231064" y="-501687"/>
            <a:ext cx="2771800" cy="5543600"/>
          </a:xfrm>
          <a:prstGeom prst="rect">
            <a:avLst/>
          </a:prstGeom>
        </p:spPr>
      </p:pic>
      <p:sp>
        <p:nvSpPr>
          <p:cNvPr id="8" name="Rectangle 7">
            <a:extLst>
              <a:ext uri="{FF2B5EF4-FFF2-40B4-BE49-F238E27FC236}">
                <a16:creationId xmlns:a16="http://schemas.microsoft.com/office/drawing/2014/main" id="{04776AB9-A714-1931-D43B-2017B652986F}"/>
              </a:ext>
            </a:extLst>
          </p:cNvPr>
          <p:cNvSpPr/>
          <p:nvPr/>
        </p:nvSpPr>
        <p:spPr>
          <a:xfrm>
            <a:off x="269926" y="4655845"/>
            <a:ext cx="8604147" cy="2000548"/>
          </a:xfrm>
          <a:prstGeom prst="rect">
            <a:avLst/>
          </a:prstGeom>
          <a:solidFill>
            <a:schemeClr val="bg1">
              <a:alpha val="75000"/>
            </a:schemeClr>
          </a:solidFill>
        </p:spPr>
        <p:txBody>
          <a:bodyPr>
            <a:spAutoFit/>
          </a:bodyPr>
          <a:lstStyle/>
          <a:p>
            <a:pPr algn="ctr">
              <a:defRPr/>
            </a:pPr>
            <a:r>
              <a:rPr lang="en-US" sz="4000" b="1" dirty="0">
                <a:ln w="1905"/>
                <a:solidFill>
                  <a:srgbClr val="00B050"/>
                </a:solidFill>
                <a:effectLst>
                  <a:innerShdw blurRad="69850" dist="43180" dir="5400000">
                    <a:srgbClr val="000000">
                      <a:alpha val="65000"/>
                    </a:srgbClr>
                  </a:innerShdw>
                </a:effectLst>
                <a:latin typeface="Century Gothic" panose="020B0502020202020204" pitchFamily="34" charset="0"/>
                <a:cs typeface="Arial" charset="0"/>
              </a:rPr>
              <a:t>‘</a:t>
            </a:r>
            <a:r>
              <a:rPr lang="en-GB" sz="4000" b="1" dirty="0">
                <a:ln w="1905"/>
                <a:solidFill>
                  <a:srgbClr val="00B050"/>
                </a:solidFill>
                <a:effectLst>
                  <a:innerShdw blurRad="69850" dist="43180" dir="5400000">
                    <a:srgbClr val="000000">
                      <a:alpha val="65000"/>
                    </a:srgbClr>
                  </a:innerShdw>
                </a:effectLst>
                <a:latin typeface="Century Gothic" panose="020B0502020202020204" pitchFamily="34" charset="0"/>
                <a:cs typeface="Arial" charset="0"/>
              </a:rPr>
              <a:t>Careless words stab like a sword. But wise words bring healing.</a:t>
            </a:r>
            <a:r>
              <a:rPr lang="en-US" sz="4000" b="1" dirty="0">
                <a:ln w="1905"/>
                <a:solidFill>
                  <a:srgbClr val="00B050"/>
                </a:solidFill>
                <a:effectLst>
                  <a:innerShdw blurRad="69850" dist="43180" dir="5400000">
                    <a:srgbClr val="000000">
                      <a:alpha val="65000"/>
                    </a:srgbClr>
                  </a:innerShdw>
                </a:effectLst>
                <a:latin typeface="Century Gothic" panose="020B0502020202020204" pitchFamily="34" charset="0"/>
                <a:cs typeface="Arial" charset="0"/>
              </a:rPr>
              <a:t>’                              </a:t>
            </a:r>
            <a:r>
              <a:rPr lang="en-US" i="1" dirty="0">
                <a:ln w="1905"/>
                <a:solidFill>
                  <a:srgbClr val="00B050"/>
                </a:solidFill>
                <a:effectLst>
                  <a:innerShdw blurRad="69850" dist="43180" dir="5400000">
                    <a:srgbClr val="000000">
                      <a:alpha val="65000"/>
                    </a:srgbClr>
                  </a:innerShdw>
                </a:effectLst>
                <a:latin typeface="Century Gothic" panose="020B0502020202020204" pitchFamily="34" charset="0"/>
                <a:cs typeface="Arial" charset="0"/>
              </a:rPr>
              <a:t>(Proverbs 12:18)</a:t>
            </a:r>
            <a:endParaRPr lang="en-US" sz="4000" b="1" dirty="0">
              <a:ln w="1905"/>
              <a:solidFill>
                <a:srgbClr val="00B050"/>
              </a:solidFill>
              <a:effectLst>
                <a:innerShdw blurRad="69850" dist="43180" dir="5400000">
                  <a:srgbClr val="000000">
                    <a:alpha val="65000"/>
                  </a:srgbClr>
                </a:innerShdw>
              </a:effectLst>
              <a:latin typeface="Century Gothic" panose="020B0502020202020204" pitchFamily="34" charset="0"/>
              <a:cs typeface="Arial" charset="0"/>
            </a:endParaRPr>
          </a:p>
        </p:txBody>
      </p:sp>
      <p:pic>
        <p:nvPicPr>
          <p:cNvPr id="9" name="Picture 8" descr="A cartoon of an owl&#10;&#10;Description automatically generated">
            <a:extLst>
              <a:ext uri="{FF2B5EF4-FFF2-40B4-BE49-F238E27FC236}">
                <a16:creationId xmlns:a16="http://schemas.microsoft.com/office/drawing/2014/main" id="{0922B9B0-3FD1-54AA-05F0-B249D0C398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708" y="2335362"/>
            <a:ext cx="1536037" cy="2391882"/>
          </a:xfrm>
          <a:prstGeom prst="rect">
            <a:avLst/>
          </a:prstGeom>
        </p:spPr>
      </p:pic>
    </p:spTree>
    <p:extLst>
      <p:ext uri="{BB962C8B-B14F-4D97-AF65-F5344CB8AC3E}">
        <p14:creationId xmlns:p14="http://schemas.microsoft.com/office/powerpoint/2010/main" val="9591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eart shaped light shining through a book&#10;&#10;Description automatically generated">
            <a:extLst>
              <a:ext uri="{FF2B5EF4-FFF2-40B4-BE49-F238E27FC236}">
                <a16:creationId xmlns:a16="http://schemas.microsoft.com/office/drawing/2014/main" id="{5A0679BC-4C95-4C48-FB93-2E006B1A73E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39340"/>
            <a:ext cx="9144000" cy="5979319"/>
          </a:xfrm>
          <a:prstGeom prst="rect">
            <a:avLst/>
          </a:prstGeom>
        </p:spPr>
      </p:pic>
    </p:spTree>
    <p:extLst>
      <p:ext uri="{BB962C8B-B14F-4D97-AF65-F5344CB8AC3E}">
        <p14:creationId xmlns:p14="http://schemas.microsoft.com/office/powerpoint/2010/main" val="359726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2772D6-6370-40C0-DED5-DBF5E57EE8D0}"/>
              </a:ext>
            </a:extLst>
          </p:cNvPr>
          <p:cNvSpPr txBox="1"/>
          <p:nvPr/>
        </p:nvSpPr>
        <p:spPr>
          <a:xfrm>
            <a:off x="49560" y="5581689"/>
            <a:ext cx="9044880" cy="1015663"/>
          </a:xfrm>
          <a:prstGeom prst="rect">
            <a:avLst/>
          </a:prstGeom>
          <a:noFill/>
        </p:spPr>
        <p:txBody>
          <a:bodyPr wrap="square" rtlCol="0">
            <a:spAutoFit/>
          </a:bodyPr>
          <a:lstStyle/>
          <a:p>
            <a:pPr algn="ctr"/>
            <a:r>
              <a:rPr lang="en-GB" sz="6000" b="1" dirty="0">
                <a:solidFill>
                  <a:prstClr val="white"/>
                </a:solidFill>
                <a:latin typeface="Century Gothic" panose="020B0502020202020204" pitchFamily="34" charset="0"/>
              </a:rPr>
              <a:t>Reflection Time</a:t>
            </a:r>
          </a:p>
        </p:txBody>
      </p:sp>
      <p:pic>
        <p:nvPicPr>
          <p:cNvPr id="2" name="Picture 1" descr="A child hugging a person&#10;&#10;Description automatically generated">
            <a:extLst>
              <a:ext uri="{FF2B5EF4-FFF2-40B4-BE49-F238E27FC236}">
                <a16:creationId xmlns:a16="http://schemas.microsoft.com/office/drawing/2014/main" id="{03761F42-A205-105F-382F-4BED42368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864" y="252028"/>
            <a:ext cx="7020272" cy="5265204"/>
          </a:xfrm>
          <a:prstGeom prst="rect">
            <a:avLst/>
          </a:prstGeom>
          <a:ln>
            <a:solidFill>
              <a:schemeClr val="tx1"/>
            </a:solidFill>
          </a:ln>
        </p:spPr>
      </p:pic>
    </p:spTree>
    <p:extLst>
      <p:ext uri="{BB962C8B-B14F-4D97-AF65-F5344CB8AC3E}">
        <p14:creationId xmlns:p14="http://schemas.microsoft.com/office/powerpoint/2010/main" val="137927131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lk on the ground with words&#10;&#10;Description automatically generated">
            <a:extLst>
              <a:ext uri="{FF2B5EF4-FFF2-40B4-BE49-F238E27FC236}">
                <a16:creationId xmlns:a16="http://schemas.microsoft.com/office/drawing/2014/main" id="{8F392F17-828C-C243-386B-1B8364A5B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94B70652-485B-0DEE-6C53-79F8015423C5}"/>
              </a:ext>
            </a:extLst>
          </p:cNvPr>
          <p:cNvSpPr txBox="1">
            <a:spLocks noChangeArrowheads="1"/>
          </p:cNvSpPr>
          <p:nvPr/>
        </p:nvSpPr>
        <p:spPr bwMode="auto">
          <a:xfrm>
            <a:off x="179512" y="3400773"/>
            <a:ext cx="8784976" cy="3268587"/>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400" b="1" dirty="0">
                <a:solidFill>
                  <a:prstClr val="black"/>
                </a:solidFill>
                <a:latin typeface="Century Gothic" panose="020B0502020202020204" pitchFamily="34" charset="0"/>
              </a:rPr>
              <a:t>…..I wonder what we might learn from Solomon’s wise words this week?....</a:t>
            </a:r>
          </a:p>
          <a:p>
            <a:pPr algn="ctr" fontAlgn="auto">
              <a:spcAft>
                <a:spcPts val="0"/>
              </a:spcAft>
              <a:buFont typeface="Arial" panose="020B0604020202020204" pitchFamily="34" charset="0"/>
              <a:buNone/>
              <a:defRPr/>
            </a:pPr>
            <a:endParaRPr lang="en-GB" sz="1200" b="1" dirty="0">
              <a:solidFill>
                <a:prstClr val="black"/>
              </a:solidFill>
              <a:latin typeface="Century Gothic" panose="020B0502020202020204" pitchFamily="34" charset="0"/>
            </a:endParaRPr>
          </a:p>
          <a:p>
            <a:pPr algn="ctr" fontAlgn="auto">
              <a:spcAft>
                <a:spcPts val="0"/>
              </a:spcAft>
              <a:buFont typeface="Arial" panose="020B0604020202020204" pitchFamily="34" charset="0"/>
              <a:buNone/>
              <a:defRPr/>
            </a:pPr>
            <a:r>
              <a:rPr lang="en-GB" sz="2400" b="1" dirty="0">
                <a:solidFill>
                  <a:prstClr val="black"/>
                </a:solidFill>
                <a:latin typeface="Century Gothic" panose="020B0502020202020204" pitchFamily="34" charset="0"/>
              </a:rPr>
              <a:t>…..I wonder if there are words we’ve said that we have later regretted?.....or words that we need to say to someone else to make them feel better?....  </a:t>
            </a:r>
          </a:p>
          <a:p>
            <a:pPr algn="ctr" fontAlgn="auto">
              <a:spcAft>
                <a:spcPts val="0"/>
              </a:spcAft>
              <a:buFont typeface="Arial" panose="020B0604020202020204" pitchFamily="34" charset="0"/>
              <a:buNone/>
              <a:defRPr/>
            </a:pPr>
            <a:endParaRPr lang="en-GB" sz="1200" b="1" dirty="0">
              <a:solidFill>
                <a:prstClr val="black"/>
              </a:solidFill>
              <a:latin typeface="Century Gothic" panose="020B0502020202020204" pitchFamily="34" charset="0"/>
            </a:endParaRPr>
          </a:p>
          <a:p>
            <a:pPr algn="ctr" fontAlgn="auto">
              <a:spcAft>
                <a:spcPts val="0"/>
              </a:spcAft>
              <a:buFont typeface="Arial" panose="020B0604020202020204" pitchFamily="34" charset="0"/>
              <a:buNone/>
              <a:defRPr/>
            </a:pPr>
            <a:r>
              <a:rPr lang="en-GB" sz="2400" b="1" dirty="0">
                <a:solidFill>
                  <a:prstClr val="black"/>
                </a:solidFill>
                <a:latin typeface="Century Gothic" panose="020B0502020202020204" pitchFamily="34" charset="0"/>
              </a:rPr>
              <a:t>….I wonder what might help us to follow Solomon’s advice in our school this week?....</a:t>
            </a:r>
            <a:endParaRPr lang="en-GB" sz="12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98572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candle&#10;&#10;Description automatically generated">
            <a:extLst>
              <a:ext uri="{FF2B5EF4-FFF2-40B4-BE49-F238E27FC236}">
                <a16:creationId xmlns:a16="http://schemas.microsoft.com/office/drawing/2014/main" id="{C7CFD4DB-B233-9890-6263-DF42A524D4AA}"/>
              </a:ext>
            </a:extLst>
          </p:cNvPr>
          <p:cNvPicPr>
            <a:picLocks noChangeAspect="1"/>
          </p:cNvPicPr>
          <p:nvPr/>
        </p:nvPicPr>
        <p:blipFill rotWithShape="1">
          <a:blip r:embed="rId3">
            <a:extLst>
              <a:ext uri="{28A0092B-C50C-407E-A947-70E740481C1C}">
                <a14:useLocalDpi xmlns:a14="http://schemas.microsoft.com/office/drawing/2010/main" val="0"/>
              </a:ext>
            </a:extLst>
          </a:blip>
          <a:srcRect t="9646"/>
          <a:stretch/>
        </p:blipFill>
        <p:spPr>
          <a:xfrm>
            <a:off x="0" y="-119258"/>
            <a:ext cx="9144000" cy="5060426"/>
          </a:xfrm>
          <a:prstGeom prst="rect">
            <a:avLst/>
          </a:prstGeom>
        </p:spPr>
      </p:pic>
      <p:sp>
        <p:nvSpPr>
          <p:cNvPr id="4" name="TextBox 3">
            <a:extLst>
              <a:ext uri="{FF2B5EF4-FFF2-40B4-BE49-F238E27FC236}">
                <a16:creationId xmlns:a16="http://schemas.microsoft.com/office/drawing/2014/main" id="{E959E26B-57CC-1977-ACC2-38EBE8EA3C12}"/>
              </a:ext>
            </a:extLst>
          </p:cNvPr>
          <p:cNvSpPr txBox="1"/>
          <p:nvPr/>
        </p:nvSpPr>
        <p:spPr>
          <a:xfrm>
            <a:off x="35496" y="4505052"/>
            <a:ext cx="9044880" cy="2308324"/>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‘May the words of my mouth and the thoughts in my heart please you, O God.’</a:t>
            </a:r>
          </a:p>
        </p:txBody>
      </p:sp>
    </p:spTree>
    <p:extLst>
      <p:ext uri="{BB962C8B-B14F-4D97-AF65-F5344CB8AC3E}">
        <p14:creationId xmlns:p14="http://schemas.microsoft.com/office/powerpoint/2010/main" val="264628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917</Words>
  <Application>Microsoft Office PowerPoint</Application>
  <PresentationFormat>On-screen Show (4:3)</PresentationFormat>
  <Paragraphs>59</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Avenir Next LT Pro</vt:lpstr>
      <vt:lpstr>Calibri</vt:lpstr>
      <vt:lpstr>Cambria</vt:lpstr>
      <vt:lpstr>Century Gothic</vt:lpstr>
      <vt:lpstr>Symbol</vt:lpstr>
      <vt:lpstr>Times New Roman</vt:lpstr>
      <vt:lpstr>Office Theme</vt:lpstr>
      <vt:lpstr>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dc:creator>
  <cp:lastModifiedBy>Jane Whittington</cp:lastModifiedBy>
  <cp:revision>94</cp:revision>
  <dcterms:created xsi:type="dcterms:W3CDTF">2011-01-20T16:25:54Z</dcterms:created>
  <dcterms:modified xsi:type="dcterms:W3CDTF">2024-01-02T20:27:10Z</dcterms:modified>
</cp:coreProperties>
</file>