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70" r:id="rId4"/>
    <p:sldId id="288" r:id="rId5"/>
    <p:sldId id="289" r:id="rId6"/>
    <p:sldId id="290" r:id="rId7"/>
    <p:sldId id="291" r:id="rId8"/>
    <p:sldId id="292" r:id="rId9"/>
    <p:sldId id="293" r:id="rId10"/>
    <p:sldId id="296" r:id="rId11"/>
    <p:sldId id="297" r:id="rId12"/>
    <p:sldId id="298" r:id="rId13"/>
    <p:sldId id="299" r:id="rId14"/>
    <p:sldId id="295" r:id="rId15"/>
  </p:sldIdLst>
  <p:sldSz cx="12192000" cy="6858000"/>
  <p:notesSz cx="6858000"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31B1C0-724D-45C8-9C7E-40C8CC2F218F}" v="527" dt="2019-03-30T18:43:18.3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94660"/>
  </p:normalViewPr>
  <p:slideViewPr>
    <p:cSldViewPr snapToGrid="0">
      <p:cViewPr varScale="1">
        <p:scale>
          <a:sx n="63" d="100"/>
          <a:sy n="63" d="100"/>
        </p:scale>
        <p:origin x="64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 Acreman" userId="05415c4dcfc197a9" providerId="LiveId" clId="{120258CA-0CD3-4CD3-9F94-A0C586E00C42}"/>
    <pc:docChg chg="undo redo custSel addSld delSld modSld">
      <pc:chgData name="Andy Acreman" userId="05415c4dcfc197a9" providerId="LiveId" clId="{120258CA-0CD3-4CD3-9F94-A0C586E00C42}" dt="2019-03-30T18:44:59.686" v="977" actId="20577"/>
      <pc:docMkLst>
        <pc:docMk/>
      </pc:docMkLst>
      <pc:sldChg chg="modSp">
        <pc:chgData name="Andy Acreman" userId="05415c4dcfc197a9" providerId="LiveId" clId="{120258CA-0CD3-4CD3-9F94-A0C586E00C42}" dt="2019-03-30T18:24:40.865" v="389" actId="1076"/>
        <pc:sldMkLst>
          <pc:docMk/>
          <pc:sldMk cId="1766520528" sldId="256"/>
        </pc:sldMkLst>
        <pc:spChg chg="mod">
          <ac:chgData name="Andy Acreman" userId="05415c4dcfc197a9" providerId="LiveId" clId="{120258CA-0CD3-4CD3-9F94-A0C586E00C42}" dt="2019-03-30T18:24:34.935" v="388" actId="27636"/>
          <ac:spMkLst>
            <pc:docMk/>
            <pc:sldMk cId="1766520528" sldId="256"/>
            <ac:spMk id="2" creationId="{A7F6F715-AB20-42BD-976A-22CE04965EA3}"/>
          </ac:spMkLst>
        </pc:spChg>
        <pc:spChg chg="mod">
          <ac:chgData name="Andy Acreman" userId="05415c4dcfc197a9" providerId="LiveId" clId="{120258CA-0CD3-4CD3-9F94-A0C586E00C42}" dt="2019-03-30T18:24:40.865" v="389" actId="1076"/>
          <ac:spMkLst>
            <pc:docMk/>
            <pc:sldMk cId="1766520528" sldId="256"/>
            <ac:spMk id="3" creationId="{8DA1369F-771D-4D32-BB4C-D6831C953ED4}"/>
          </ac:spMkLst>
        </pc:spChg>
      </pc:sldChg>
      <pc:sldChg chg="modSp">
        <pc:chgData name="Andy Acreman" userId="05415c4dcfc197a9" providerId="LiveId" clId="{120258CA-0CD3-4CD3-9F94-A0C586E00C42}" dt="2019-03-30T18:25:12.886" v="390" actId="207"/>
        <pc:sldMkLst>
          <pc:docMk/>
          <pc:sldMk cId="2647665643" sldId="257"/>
        </pc:sldMkLst>
        <pc:spChg chg="mod">
          <ac:chgData name="Andy Acreman" userId="05415c4dcfc197a9" providerId="LiveId" clId="{120258CA-0CD3-4CD3-9F94-A0C586E00C42}" dt="2019-03-30T18:06:11.457" v="139" actId="20577"/>
          <ac:spMkLst>
            <pc:docMk/>
            <pc:sldMk cId="2647665643" sldId="257"/>
            <ac:spMk id="2" creationId="{C0A3A600-36D8-49AF-84A5-4B6173DC9DD3}"/>
          </ac:spMkLst>
        </pc:spChg>
        <pc:spChg chg="mod">
          <ac:chgData name="Andy Acreman" userId="05415c4dcfc197a9" providerId="LiveId" clId="{120258CA-0CD3-4CD3-9F94-A0C586E00C42}" dt="2019-03-30T18:25:12.886" v="390" actId="207"/>
          <ac:spMkLst>
            <pc:docMk/>
            <pc:sldMk cId="2647665643" sldId="257"/>
            <ac:spMk id="3" creationId="{3F322E16-3CFC-4C85-A81D-FF6DB8BFEB63}"/>
          </ac:spMkLst>
        </pc:spChg>
      </pc:sldChg>
      <pc:sldChg chg="del">
        <pc:chgData name="Andy Acreman" userId="05415c4dcfc197a9" providerId="LiveId" clId="{120258CA-0CD3-4CD3-9F94-A0C586E00C42}" dt="2019-03-30T18:23:39.028" v="369" actId="2696"/>
        <pc:sldMkLst>
          <pc:docMk/>
          <pc:sldMk cId="4184037808" sldId="263"/>
        </pc:sldMkLst>
      </pc:sldChg>
      <pc:sldChg chg="modSp">
        <pc:chgData name="Andy Acreman" userId="05415c4dcfc197a9" providerId="LiveId" clId="{120258CA-0CD3-4CD3-9F94-A0C586E00C42}" dt="2019-03-30T18:29:59.090" v="398" actId="6549"/>
        <pc:sldMkLst>
          <pc:docMk/>
          <pc:sldMk cId="3534274734" sldId="270"/>
        </pc:sldMkLst>
        <pc:spChg chg="mod">
          <ac:chgData name="Andy Acreman" userId="05415c4dcfc197a9" providerId="LiveId" clId="{120258CA-0CD3-4CD3-9F94-A0C586E00C42}" dt="2019-03-30T18:10:19.125" v="185" actId="20577"/>
          <ac:spMkLst>
            <pc:docMk/>
            <pc:sldMk cId="3534274734" sldId="270"/>
            <ac:spMk id="2" creationId="{C0A3A600-36D8-49AF-84A5-4B6173DC9DD3}"/>
          </ac:spMkLst>
        </pc:spChg>
        <pc:spChg chg="mod">
          <ac:chgData name="Andy Acreman" userId="05415c4dcfc197a9" providerId="LiveId" clId="{120258CA-0CD3-4CD3-9F94-A0C586E00C42}" dt="2019-03-30T18:29:59.090" v="398" actId="6549"/>
          <ac:spMkLst>
            <pc:docMk/>
            <pc:sldMk cId="3534274734" sldId="270"/>
            <ac:spMk id="3" creationId="{3F322E16-3CFC-4C85-A81D-FF6DB8BFEB63}"/>
          </ac:spMkLst>
        </pc:spChg>
      </pc:sldChg>
      <pc:sldChg chg="modSp">
        <pc:chgData name="Andy Acreman" userId="05415c4dcfc197a9" providerId="LiveId" clId="{120258CA-0CD3-4CD3-9F94-A0C586E00C42}" dt="2019-03-30T18:12:37.236" v="217" actId="14100"/>
        <pc:sldMkLst>
          <pc:docMk/>
          <pc:sldMk cId="3426385992" sldId="288"/>
        </pc:sldMkLst>
        <pc:spChg chg="mod">
          <ac:chgData name="Andy Acreman" userId="05415c4dcfc197a9" providerId="LiveId" clId="{120258CA-0CD3-4CD3-9F94-A0C586E00C42}" dt="2019-03-30T18:11:54.707" v="209" actId="20577"/>
          <ac:spMkLst>
            <pc:docMk/>
            <pc:sldMk cId="3426385992" sldId="288"/>
            <ac:spMk id="2" creationId="{C0A3A600-36D8-49AF-84A5-4B6173DC9DD3}"/>
          </ac:spMkLst>
        </pc:spChg>
        <pc:spChg chg="mod">
          <ac:chgData name="Andy Acreman" userId="05415c4dcfc197a9" providerId="LiveId" clId="{120258CA-0CD3-4CD3-9F94-A0C586E00C42}" dt="2019-03-30T18:12:37.236" v="217" actId="14100"/>
          <ac:spMkLst>
            <pc:docMk/>
            <pc:sldMk cId="3426385992" sldId="288"/>
            <ac:spMk id="3" creationId="{3F322E16-3CFC-4C85-A81D-FF6DB8BFEB63}"/>
          </ac:spMkLst>
        </pc:spChg>
      </pc:sldChg>
      <pc:sldChg chg="modSp">
        <pc:chgData name="Andy Acreman" userId="05415c4dcfc197a9" providerId="LiveId" clId="{120258CA-0CD3-4CD3-9F94-A0C586E00C42}" dt="2019-03-30T18:13:24.908" v="240" actId="14100"/>
        <pc:sldMkLst>
          <pc:docMk/>
          <pc:sldMk cId="3123143416" sldId="289"/>
        </pc:sldMkLst>
        <pc:spChg chg="mod">
          <ac:chgData name="Andy Acreman" userId="05415c4dcfc197a9" providerId="LiveId" clId="{120258CA-0CD3-4CD3-9F94-A0C586E00C42}" dt="2019-03-30T18:12:56.090" v="232" actId="20577"/>
          <ac:spMkLst>
            <pc:docMk/>
            <pc:sldMk cId="3123143416" sldId="289"/>
            <ac:spMk id="2" creationId="{C0A3A600-36D8-49AF-84A5-4B6173DC9DD3}"/>
          </ac:spMkLst>
        </pc:spChg>
        <pc:spChg chg="mod">
          <ac:chgData name="Andy Acreman" userId="05415c4dcfc197a9" providerId="LiveId" clId="{120258CA-0CD3-4CD3-9F94-A0C586E00C42}" dt="2019-03-30T18:13:24.908" v="240" actId="14100"/>
          <ac:spMkLst>
            <pc:docMk/>
            <pc:sldMk cId="3123143416" sldId="289"/>
            <ac:spMk id="3" creationId="{3F322E16-3CFC-4C85-A81D-FF6DB8BFEB63}"/>
          </ac:spMkLst>
        </pc:spChg>
      </pc:sldChg>
      <pc:sldChg chg="modSp">
        <pc:chgData name="Andy Acreman" userId="05415c4dcfc197a9" providerId="LiveId" clId="{120258CA-0CD3-4CD3-9F94-A0C586E00C42}" dt="2019-03-30T18:14:49.004" v="277" actId="207"/>
        <pc:sldMkLst>
          <pc:docMk/>
          <pc:sldMk cId="2391539526" sldId="290"/>
        </pc:sldMkLst>
        <pc:spChg chg="mod">
          <ac:chgData name="Andy Acreman" userId="05415c4dcfc197a9" providerId="LiveId" clId="{120258CA-0CD3-4CD3-9F94-A0C586E00C42}" dt="2019-03-30T18:13:58.946" v="265" actId="20577"/>
          <ac:spMkLst>
            <pc:docMk/>
            <pc:sldMk cId="2391539526" sldId="290"/>
            <ac:spMk id="2" creationId="{C0A3A600-36D8-49AF-84A5-4B6173DC9DD3}"/>
          </ac:spMkLst>
        </pc:spChg>
        <pc:spChg chg="mod">
          <ac:chgData name="Andy Acreman" userId="05415c4dcfc197a9" providerId="LiveId" clId="{120258CA-0CD3-4CD3-9F94-A0C586E00C42}" dt="2019-03-30T18:14:49.004" v="277" actId="207"/>
          <ac:spMkLst>
            <pc:docMk/>
            <pc:sldMk cId="2391539526" sldId="290"/>
            <ac:spMk id="3" creationId="{3F322E16-3CFC-4C85-A81D-FF6DB8BFEB63}"/>
          </ac:spMkLst>
        </pc:spChg>
      </pc:sldChg>
      <pc:sldChg chg="modSp">
        <pc:chgData name="Andy Acreman" userId="05415c4dcfc197a9" providerId="LiveId" clId="{120258CA-0CD3-4CD3-9F94-A0C586E00C42}" dt="2019-03-30T18:16:57.041" v="306" actId="6549"/>
        <pc:sldMkLst>
          <pc:docMk/>
          <pc:sldMk cId="125960346" sldId="291"/>
        </pc:sldMkLst>
        <pc:spChg chg="mod">
          <ac:chgData name="Andy Acreman" userId="05415c4dcfc197a9" providerId="LiveId" clId="{120258CA-0CD3-4CD3-9F94-A0C586E00C42}" dt="2019-03-30T18:16:22.162" v="302" actId="14100"/>
          <ac:spMkLst>
            <pc:docMk/>
            <pc:sldMk cId="125960346" sldId="291"/>
            <ac:spMk id="2" creationId="{C0A3A600-36D8-49AF-84A5-4B6173DC9DD3}"/>
          </ac:spMkLst>
        </pc:spChg>
        <pc:spChg chg="mod">
          <ac:chgData name="Andy Acreman" userId="05415c4dcfc197a9" providerId="LiveId" clId="{120258CA-0CD3-4CD3-9F94-A0C586E00C42}" dt="2019-03-30T18:16:57.041" v="306" actId="6549"/>
          <ac:spMkLst>
            <pc:docMk/>
            <pc:sldMk cId="125960346" sldId="291"/>
            <ac:spMk id="3" creationId="{3F322E16-3CFC-4C85-A81D-FF6DB8BFEB63}"/>
          </ac:spMkLst>
        </pc:spChg>
      </pc:sldChg>
      <pc:sldChg chg="modSp">
        <pc:chgData name="Andy Acreman" userId="05415c4dcfc197a9" providerId="LiveId" clId="{120258CA-0CD3-4CD3-9F94-A0C586E00C42}" dt="2019-03-30T18:18:06.136" v="325" actId="14100"/>
        <pc:sldMkLst>
          <pc:docMk/>
          <pc:sldMk cId="3626958833" sldId="292"/>
        </pc:sldMkLst>
        <pc:spChg chg="mod">
          <ac:chgData name="Andy Acreman" userId="05415c4dcfc197a9" providerId="LiveId" clId="{120258CA-0CD3-4CD3-9F94-A0C586E00C42}" dt="2019-03-30T18:17:34.861" v="316" actId="20577"/>
          <ac:spMkLst>
            <pc:docMk/>
            <pc:sldMk cId="3626958833" sldId="292"/>
            <ac:spMk id="2" creationId="{C0A3A600-36D8-49AF-84A5-4B6173DC9DD3}"/>
          </ac:spMkLst>
        </pc:spChg>
        <pc:spChg chg="mod">
          <ac:chgData name="Andy Acreman" userId="05415c4dcfc197a9" providerId="LiveId" clId="{120258CA-0CD3-4CD3-9F94-A0C586E00C42}" dt="2019-03-30T18:18:06.136" v="325" actId="14100"/>
          <ac:spMkLst>
            <pc:docMk/>
            <pc:sldMk cId="3626958833" sldId="292"/>
            <ac:spMk id="3" creationId="{3F322E16-3CFC-4C85-A81D-FF6DB8BFEB63}"/>
          </ac:spMkLst>
        </pc:spChg>
      </pc:sldChg>
      <pc:sldChg chg="modSp">
        <pc:chgData name="Andy Acreman" userId="05415c4dcfc197a9" providerId="LiveId" clId="{120258CA-0CD3-4CD3-9F94-A0C586E00C42}" dt="2019-03-30T18:19:22.654" v="343" actId="6549"/>
        <pc:sldMkLst>
          <pc:docMk/>
          <pc:sldMk cId="3930346706" sldId="293"/>
        </pc:sldMkLst>
        <pc:spChg chg="mod">
          <ac:chgData name="Andy Acreman" userId="05415c4dcfc197a9" providerId="LiveId" clId="{120258CA-0CD3-4CD3-9F94-A0C586E00C42}" dt="2019-03-30T18:18:43.051" v="335" actId="20577"/>
          <ac:spMkLst>
            <pc:docMk/>
            <pc:sldMk cId="3930346706" sldId="293"/>
            <ac:spMk id="2" creationId="{C0A3A600-36D8-49AF-84A5-4B6173DC9DD3}"/>
          </ac:spMkLst>
        </pc:spChg>
        <pc:spChg chg="mod">
          <ac:chgData name="Andy Acreman" userId="05415c4dcfc197a9" providerId="LiveId" clId="{120258CA-0CD3-4CD3-9F94-A0C586E00C42}" dt="2019-03-30T18:19:22.654" v="343" actId="6549"/>
          <ac:spMkLst>
            <pc:docMk/>
            <pc:sldMk cId="3930346706" sldId="293"/>
            <ac:spMk id="3" creationId="{3F322E16-3CFC-4C85-A81D-FF6DB8BFEB63}"/>
          </ac:spMkLst>
        </pc:spChg>
      </pc:sldChg>
      <pc:sldChg chg="del">
        <pc:chgData name="Andy Acreman" userId="05415c4dcfc197a9" providerId="LiveId" clId="{120258CA-0CD3-4CD3-9F94-A0C586E00C42}" dt="2019-03-30T18:23:51.635" v="370" actId="2696"/>
        <pc:sldMkLst>
          <pc:docMk/>
          <pc:sldMk cId="620532495" sldId="294"/>
        </pc:sldMkLst>
      </pc:sldChg>
      <pc:sldChg chg="modSp modAnim">
        <pc:chgData name="Andy Acreman" userId="05415c4dcfc197a9" providerId="LiveId" clId="{120258CA-0CD3-4CD3-9F94-A0C586E00C42}" dt="2019-03-30T18:44:59.686" v="977" actId="20577"/>
        <pc:sldMkLst>
          <pc:docMk/>
          <pc:sldMk cId="954322446" sldId="295"/>
        </pc:sldMkLst>
        <pc:spChg chg="mod">
          <ac:chgData name="Andy Acreman" userId="05415c4dcfc197a9" providerId="LiveId" clId="{120258CA-0CD3-4CD3-9F94-A0C586E00C42}" dt="2019-03-30T18:44:59.686" v="977" actId="20577"/>
          <ac:spMkLst>
            <pc:docMk/>
            <pc:sldMk cId="954322446" sldId="295"/>
            <ac:spMk id="2" creationId="{C0A3A600-36D8-49AF-84A5-4B6173DC9DD3}"/>
          </ac:spMkLst>
        </pc:spChg>
        <pc:spChg chg="mod">
          <ac:chgData name="Andy Acreman" userId="05415c4dcfc197a9" providerId="LiveId" clId="{120258CA-0CD3-4CD3-9F94-A0C586E00C42}" dt="2019-03-30T18:43:18.308" v="938" actId="20577"/>
          <ac:spMkLst>
            <pc:docMk/>
            <pc:sldMk cId="954322446" sldId="295"/>
            <ac:spMk id="4" creationId="{2A37BEDC-3F34-4249-936E-636D1DA3F246}"/>
          </ac:spMkLst>
        </pc:spChg>
      </pc:sldChg>
      <pc:sldChg chg="modSp add">
        <pc:chgData name="Andy Acreman" userId="05415c4dcfc197a9" providerId="LiveId" clId="{120258CA-0CD3-4CD3-9F94-A0C586E00C42}" dt="2019-03-30T18:20:40.321" v="347" actId="207"/>
        <pc:sldMkLst>
          <pc:docMk/>
          <pc:sldMk cId="121494547" sldId="296"/>
        </pc:sldMkLst>
        <pc:spChg chg="mod">
          <ac:chgData name="Andy Acreman" userId="05415c4dcfc197a9" providerId="LiveId" clId="{120258CA-0CD3-4CD3-9F94-A0C586E00C42}" dt="2019-03-30T18:19:42.159" v="346" actId="20577"/>
          <ac:spMkLst>
            <pc:docMk/>
            <pc:sldMk cId="121494547" sldId="296"/>
            <ac:spMk id="2" creationId="{C0A3A600-36D8-49AF-84A5-4B6173DC9DD3}"/>
          </ac:spMkLst>
        </pc:spChg>
        <pc:spChg chg="mod">
          <ac:chgData name="Andy Acreman" userId="05415c4dcfc197a9" providerId="LiveId" clId="{120258CA-0CD3-4CD3-9F94-A0C586E00C42}" dt="2019-03-30T18:20:40.321" v="347" actId="207"/>
          <ac:spMkLst>
            <pc:docMk/>
            <pc:sldMk cId="121494547" sldId="296"/>
            <ac:spMk id="3" creationId="{3F322E16-3CFC-4C85-A81D-FF6DB8BFEB63}"/>
          </ac:spMkLst>
        </pc:spChg>
      </pc:sldChg>
      <pc:sldChg chg="modSp add">
        <pc:chgData name="Andy Acreman" userId="05415c4dcfc197a9" providerId="LiveId" clId="{120258CA-0CD3-4CD3-9F94-A0C586E00C42}" dt="2019-03-30T18:23:00.859" v="363" actId="14100"/>
        <pc:sldMkLst>
          <pc:docMk/>
          <pc:sldMk cId="2532311331" sldId="297"/>
        </pc:sldMkLst>
        <pc:spChg chg="mod">
          <ac:chgData name="Andy Acreman" userId="05415c4dcfc197a9" providerId="LiveId" clId="{120258CA-0CD3-4CD3-9F94-A0C586E00C42}" dt="2019-03-30T18:21:16.318" v="353" actId="20577"/>
          <ac:spMkLst>
            <pc:docMk/>
            <pc:sldMk cId="2532311331" sldId="297"/>
            <ac:spMk id="2" creationId="{C0A3A600-36D8-49AF-84A5-4B6173DC9DD3}"/>
          </ac:spMkLst>
        </pc:spChg>
        <pc:spChg chg="mod">
          <ac:chgData name="Andy Acreman" userId="05415c4dcfc197a9" providerId="LiveId" clId="{120258CA-0CD3-4CD3-9F94-A0C586E00C42}" dt="2019-03-30T18:23:00.859" v="363" actId="14100"/>
          <ac:spMkLst>
            <pc:docMk/>
            <pc:sldMk cId="2532311331" sldId="297"/>
            <ac:spMk id="3" creationId="{3F322E16-3CFC-4C85-A81D-FF6DB8BFEB63}"/>
          </ac:spMkLst>
        </pc:spChg>
      </pc:sldChg>
      <pc:sldChg chg="modSp add">
        <pc:chgData name="Andy Acreman" userId="05415c4dcfc197a9" providerId="LiveId" clId="{120258CA-0CD3-4CD3-9F94-A0C586E00C42}" dt="2019-03-30T18:23:23.476" v="368" actId="255"/>
        <pc:sldMkLst>
          <pc:docMk/>
          <pc:sldMk cId="3770247142" sldId="298"/>
        </pc:sldMkLst>
        <pc:spChg chg="mod">
          <ac:chgData name="Andy Acreman" userId="05415c4dcfc197a9" providerId="LiveId" clId="{120258CA-0CD3-4CD3-9F94-A0C586E00C42}" dt="2019-03-30T18:23:09.852" v="366" actId="20577"/>
          <ac:spMkLst>
            <pc:docMk/>
            <pc:sldMk cId="3770247142" sldId="298"/>
            <ac:spMk id="2" creationId="{C0A3A600-36D8-49AF-84A5-4B6173DC9DD3}"/>
          </ac:spMkLst>
        </pc:spChg>
        <pc:spChg chg="mod">
          <ac:chgData name="Andy Acreman" userId="05415c4dcfc197a9" providerId="LiveId" clId="{120258CA-0CD3-4CD3-9F94-A0C586E00C42}" dt="2019-03-30T18:23:23.476" v="368" actId="255"/>
          <ac:spMkLst>
            <pc:docMk/>
            <pc:sldMk cId="3770247142" sldId="298"/>
            <ac:spMk id="3" creationId="{3F322E16-3CFC-4C85-A81D-FF6DB8BFEB63}"/>
          </ac:spMkLst>
        </pc:spChg>
      </pc:sldChg>
      <pc:sldChg chg="modSp add">
        <pc:chgData name="Andy Acreman" userId="05415c4dcfc197a9" providerId="LiveId" clId="{120258CA-0CD3-4CD3-9F94-A0C586E00C42}" dt="2019-03-30T18:37:57.077" v="445" actId="20577"/>
        <pc:sldMkLst>
          <pc:docMk/>
          <pc:sldMk cId="1456319451" sldId="299"/>
        </pc:sldMkLst>
        <pc:spChg chg="mod">
          <ac:chgData name="Andy Acreman" userId="05415c4dcfc197a9" providerId="LiveId" clId="{120258CA-0CD3-4CD3-9F94-A0C586E00C42}" dt="2019-03-30T18:37:57.077" v="445" actId="20577"/>
          <ac:spMkLst>
            <pc:docMk/>
            <pc:sldMk cId="1456319451" sldId="299"/>
            <ac:spMk id="2" creationId="{C0A3A600-36D8-49AF-84A5-4B6173DC9DD3}"/>
          </ac:spMkLst>
        </pc:spChg>
        <pc:spChg chg="mod">
          <ac:chgData name="Andy Acreman" userId="05415c4dcfc197a9" providerId="LiveId" clId="{120258CA-0CD3-4CD3-9F94-A0C586E00C42}" dt="2019-03-30T18:37:35.990" v="430" actId="14100"/>
          <ac:spMkLst>
            <pc:docMk/>
            <pc:sldMk cId="1456319451" sldId="299"/>
            <ac:spMk id="3" creationId="{3F322E16-3CFC-4C85-A81D-FF6DB8BFEB6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9542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95428"/>
          </a:xfrm>
          <a:prstGeom prst="rect">
            <a:avLst/>
          </a:prstGeom>
        </p:spPr>
        <p:txBody>
          <a:bodyPr vert="horz" lIns="91440" tIns="45720" rIns="91440" bIns="45720" rtlCol="0"/>
          <a:lstStyle>
            <a:lvl1pPr algn="r">
              <a:defRPr sz="1200"/>
            </a:lvl1pPr>
          </a:lstStyle>
          <a:p>
            <a:fld id="{DE14CE6C-B10A-4BA8-BBF0-16A8A15A8D50}" type="datetimeFigureOut">
              <a:rPr lang="en-GB" smtClean="0"/>
              <a:t>30/03/2019</a:t>
            </a:fld>
            <a:endParaRPr lang="en-GB"/>
          </a:p>
        </p:txBody>
      </p:sp>
      <p:sp>
        <p:nvSpPr>
          <p:cNvPr id="4" name="Slide Image Placeholder 3"/>
          <p:cNvSpPr>
            <a:spLocks noGrp="1" noRot="1" noChangeAspect="1"/>
          </p:cNvSpPr>
          <p:nvPr>
            <p:ph type="sldImg" idx="2"/>
          </p:nvPr>
        </p:nvSpPr>
        <p:spPr>
          <a:xfrm>
            <a:off x="465138" y="1233488"/>
            <a:ext cx="5927725"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51983"/>
            <a:ext cx="5486400" cy="3887986"/>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71800" cy="49542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378824"/>
            <a:ext cx="2971800" cy="495428"/>
          </a:xfrm>
          <a:prstGeom prst="rect">
            <a:avLst/>
          </a:prstGeom>
        </p:spPr>
        <p:txBody>
          <a:bodyPr vert="horz" lIns="91440" tIns="45720" rIns="91440" bIns="45720" rtlCol="0" anchor="b"/>
          <a:lstStyle>
            <a:lvl1pPr algn="r">
              <a:defRPr sz="1200"/>
            </a:lvl1pPr>
          </a:lstStyle>
          <a:p>
            <a:fld id="{01FDF318-C334-4AF8-9B7D-A8563EA57F70}" type="slidenum">
              <a:rPr lang="en-GB" smtClean="0"/>
              <a:t>‹#›</a:t>
            </a:fld>
            <a:endParaRPr lang="en-GB"/>
          </a:p>
        </p:txBody>
      </p:sp>
    </p:spTree>
    <p:extLst>
      <p:ext uri="{BB962C8B-B14F-4D97-AF65-F5344CB8AC3E}">
        <p14:creationId xmlns:p14="http://schemas.microsoft.com/office/powerpoint/2010/main" val="657130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1</a:t>
            </a:fld>
            <a:endParaRPr lang="en-GB"/>
          </a:p>
        </p:txBody>
      </p:sp>
    </p:spTree>
    <p:extLst>
      <p:ext uri="{BB962C8B-B14F-4D97-AF65-F5344CB8AC3E}">
        <p14:creationId xmlns:p14="http://schemas.microsoft.com/office/powerpoint/2010/main" val="1050782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10</a:t>
            </a:fld>
            <a:endParaRPr lang="en-GB"/>
          </a:p>
        </p:txBody>
      </p:sp>
    </p:spTree>
    <p:extLst>
      <p:ext uri="{BB962C8B-B14F-4D97-AF65-F5344CB8AC3E}">
        <p14:creationId xmlns:p14="http://schemas.microsoft.com/office/powerpoint/2010/main" val="431229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11</a:t>
            </a:fld>
            <a:endParaRPr lang="en-GB"/>
          </a:p>
        </p:txBody>
      </p:sp>
    </p:spTree>
    <p:extLst>
      <p:ext uri="{BB962C8B-B14F-4D97-AF65-F5344CB8AC3E}">
        <p14:creationId xmlns:p14="http://schemas.microsoft.com/office/powerpoint/2010/main" val="539187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12</a:t>
            </a:fld>
            <a:endParaRPr lang="en-GB"/>
          </a:p>
        </p:txBody>
      </p:sp>
    </p:spTree>
    <p:extLst>
      <p:ext uri="{BB962C8B-B14F-4D97-AF65-F5344CB8AC3E}">
        <p14:creationId xmlns:p14="http://schemas.microsoft.com/office/powerpoint/2010/main" val="2240503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13</a:t>
            </a:fld>
            <a:endParaRPr lang="en-GB"/>
          </a:p>
        </p:txBody>
      </p:sp>
    </p:spTree>
    <p:extLst>
      <p:ext uri="{BB962C8B-B14F-4D97-AF65-F5344CB8AC3E}">
        <p14:creationId xmlns:p14="http://schemas.microsoft.com/office/powerpoint/2010/main" val="3046915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400" dirty="0"/>
          </a:p>
        </p:txBody>
      </p:sp>
      <p:sp>
        <p:nvSpPr>
          <p:cNvPr id="4" name="Slide Number Placeholder 3"/>
          <p:cNvSpPr>
            <a:spLocks noGrp="1"/>
          </p:cNvSpPr>
          <p:nvPr>
            <p:ph type="sldNum" sz="quarter" idx="5"/>
          </p:nvPr>
        </p:nvSpPr>
        <p:spPr/>
        <p:txBody>
          <a:bodyPr/>
          <a:lstStyle/>
          <a:p>
            <a:fld id="{01FDF318-C334-4AF8-9B7D-A8563EA57F70}" type="slidenum">
              <a:rPr lang="en-GB" smtClean="0"/>
              <a:t>14</a:t>
            </a:fld>
            <a:endParaRPr lang="en-GB"/>
          </a:p>
        </p:txBody>
      </p:sp>
    </p:spTree>
    <p:extLst>
      <p:ext uri="{BB962C8B-B14F-4D97-AF65-F5344CB8AC3E}">
        <p14:creationId xmlns:p14="http://schemas.microsoft.com/office/powerpoint/2010/main" val="134400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2</a:t>
            </a:fld>
            <a:endParaRPr lang="en-GB"/>
          </a:p>
        </p:txBody>
      </p:sp>
    </p:spTree>
    <p:extLst>
      <p:ext uri="{BB962C8B-B14F-4D97-AF65-F5344CB8AC3E}">
        <p14:creationId xmlns:p14="http://schemas.microsoft.com/office/powerpoint/2010/main" val="4168997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3</a:t>
            </a:fld>
            <a:endParaRPr lang="en-GB"/>
          </a:p>
        </p:txBody>
      </p:sp>
    </p:spTree>
    <p:extLst>
      <p:ext uri="{BB962C8B-B14F-4D97-AF65-F5344CB8AC3E}">
        <p14:creationId xmlns:p14="http://schemas.microsoft.com/office/powerpoint/2010/main" val="1367149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4</a:t>
            </a:fld>
            <a:endParaRPr lang="en-GB"/>
          </a:p>
        </p:txBody>
      </p:sp>
    </p:spTree>
    <p:extLst>
      <p:ext uri="{BB962C8B-B14F-4D97-AF65-F5344CB8AC3E}">
        <p14:creationId xmlns:p14="http://schemas.microsoft.com/office/powerpoint/2010/main" val="3908903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5</a:t>
            </a:fld>
            <a:endParaRPr lang="en-GB"/>
          </a:p>
        </p:txBody>
      </p:sp>
    </p:spTree>
    <p:extLst>
      <p:ext uri="{BB962C8B-B14F-4D97-AF65-F5344CB8AC3E}">
        <p14:creationId xmlns:p14="http://schemas.microsoft.com/office/powerpoint/2010/main" val="3508426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6</a:t>
            </a:fld>
            <a:endParaRPr lang="en-GB"/>
          </a:p>
        </p:txBody>
      </p:sp>
    </p:spTree>
    <p:extLst>
      <p:ext uri="{BB962C8B-B14F-4D97-AF65-F5344CB8AC3E}">
        <p14:creationId xmlns:p14="http://schemas.microsoft.com/office/powerpoint/2010/main" val="1400432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7</a:t>
            </a:fld>
            <a:endParaRPr lang="en-GB"/>
          </a:p>
        </p:txBody>
      </p:sp>
    </p:spTree>
    <p:extLst>
      <p:ext uri="{BB962C8B-B14F-4D97-AF65-F5344CB8AC3E}">
        <p14:creationId xmlns:p14="http://schemas.microsoft.com/office/powerpoint/2010/main" val="2157794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8</a:t>
            </a:fld>
            <a:endParaRPr lang="en-GB"/>
          </a:p>
        </p:txBody>
      </p:sp>
    </p:spTree>
    <p:extLst>
      <p:ext uri="{BB962C8B-B14F-4D97-AF65-F5344CB8AC3E}">
        <p14:creationId xmlns:p14="http://schemas.microsoft.com/office/powerpoint/2010/main" val="755663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DF318-C334-4AF8-9B7D-A8563EA57F70}" type="slidenum">
              <a:rPr lang="en-GB" smtClean="0"/>
              <a:t>9</a:t>
            </a:fld>
            <a:endParaRPr lang="en-GB"/>
          </a:p>
        </p:txBody>
      </p:sp>
    </p:spTree>
    <p:extLst>
      <p:ext uri="{BB962C8B-B14F-4D97-AF65-F5344CB8AC3E}">
        <p14:creationId xmlns:p14="http://schemas.microsoft.com/office/powerpoint/2010/main" val="106486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3/30/2019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F715-AB20-42BD-976A-22CE04965EA3}"/>
              </a:ext>
            </a:extLst>
          </p:cNvPr>
          <p:cNvSpPr>
            <a:spLocks noGrp="1"/>
          </p:cNvSpPr>
          <p:nvPr>
            <p:ph type="ctrTitle"/>
          </p:nvPr>
        </p:nvSpPr>
        <p:spPr>
          <a:xfrm>
            <a:off x="2589213" y="386080"/>
            <a:ext cx="8915399" cy="3982720"/>
          </a:xfrm>
        </p:spPr>
        <p:txBody>
          <a:bodyPr>
            <a:normAutofit/>
          </a:bodyPr>
          <a:lstStyle/>
          <a:p>
            <a:pPr algn="ctr"/>
            <a:r>
              <a:rPr lang="en-GB" sz="2800" i="1" dirty="0"/>
              <a:t>Thurrock Christian Fellowship Teaching Notes</a:t>
            </a:r>
            <a:br>
              <a:rPr lang="en-GB" sz="2800" i="1" dirty="0"/>
            </a:br>
            <a:r>
              <a:rPr lang="en-GB" sz="2800" i="1" dirty="0"/>
              <a:t>Andy Acreman</a:t>
            </a:r>
            <a:br>
              <a:rPr lang="en-GB" b="1" dirty="0"/>
            </a:br>
            <a:r>
              <a:rPr lang="en-GB" b="1" dirty="0"/>
              <a:t> </a:t>
            </a:r>
            <a:br>
              <a:rPr lang="en-GB" b="1" dirty="0"/>
            </a:br>
            <a:r>
              <a:rPr lang="en-GB" sz="4400" b="1" dirty="0"/>
              <a:t>“Hezekiah:  A Position of Trust”</a:t>
            </a:r>
            <a:br>
              <a:rPr lang="en-GB" sz="4400" b="1" dirty="0"/>
            </a:br>
            <a:br>
              <a:rPr lang="en-GB" b="1" dirty="0"/>
            </a:br>
            <a:endParaRPr lang="en-GB" sz="4000" b="1" i="1" dirty="0"/>
          </a:p>
        </p:txBody>
      </p:sp>
      <p:sp>
        <p:nvSpPr>
          <p:cNvPr id="3" name="Subtitle 2">
            <a:extLst>
              <a:ext uri="{FF2B5EF4-FFF2-40B4-BE49-F238E27FC236}">
                <a16:creationId xmlns:a16="http://schemas.microsoft.com/office/drawing/2014/main" id="{8DA1369F-771D-4D32-BB4C-D6831C953ED4}"/>
              </a:ext>
            </a:extLst>
          </p:cNvPr>
          <p:cNvSpPr>
            <a:spLocks noGrp="1"/>
          </p:cNvSpPr>
          <p:nvPr>
            <p:ph type="subTitle" idx="1"/>
          </p:nvPr>
        </p:nvSpPr>
        <p:spPr>
          <a:xfrm>
            <a:off x="2497773" y="4470400"/>
            <a:ext cx="8915399" cy="1656782"/>
          </a:xfrm>
        </p:spPr>
        <p:txBody>
          <a:bodyPr>
            <a:noAutofit/>
          </a:bodyPr>
          <a:lstStyle/>
          <a:p>
            <a:pPr algn="ctr"/>
            <a:r>
              <a:rPr lang="en-GB" sz="4000" b="1" i="1" dirty="0"/>
              <a:t>Readings from 2 Kings 18-20 </a:t>
            </a:r>
          </a:p>
          <a:p>
            <a:pPr algn="ctr"/>
            <a:r>
              <a:rPr lang="en-GB" sz="4000" b="1" i="1" dirty="0"/>
              <a:t>and 2 Chronicles 29, 31 and 32 </a:t>
            </a:r>
          </a:p>
        </p:txBody>
      </p:sp>
    </p:spTree>
    <p:extLst>
      <p:ext uri="{BB962C8B-B14F-4D97-AF65-F5344CB8AC3E}">
        <p14:creationId xmlns:p14="http://schemas.microsoft.com/office/powerpoint/2010/main" val="17665205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00075"/>
          </a:xfrm>
        </p:spPr>
        <p:txBody>
          <a:bodyPr>
            <a:normAutofit fontScale="90000"/>
          </a:bodyPr>
          <a:lstStyle/>
          <a:p>
            <a:r>
              <a:rPr lang="en-GB" b="1" dirty="0"/>
              <a:t>Bible Reading #9 – </a:t>
            </a:r>
            <a:r>
              <a:rPr lang="en-GB" b="1" dirty="0">
                <a:solidFill>
                  <a:srgbClr val="7030A0"/>
                </a:solidFill>
              </a:rPr>
              <a:t>2 Kings 19</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600074"/>
            <a:ext cx="8915400" cy="6257925"/>
          </a:xfrm>
        </p:spPr>
        <p:txBody>
          <a:bodyPr>
            <a:noAutofit/>
          </a:bodyPr>
          <a:lstStyle/>
          <a:p>
            <a:pPr marL="0" indent="0">
              <a:buNone/>
            </a:pPr>
            <a:r>
              <a:rPr lang="en-GB" sz="2000" b="1" baseline="30000" dirty="0">
                <a:solidFill>
                  <a:srgbClr val="0000FF"/>
                </a:solidFill>
              </a:rPr>
              <a:t>20 </a:t>
            </a:r>
            <a:r>
              <a:rPr lang="en-GB" sz="2000" b="1" dirty="0">
                <a:solidFill>
                  <a:srgbClr val="0000FF"/>
                </a:solidFill>
              </a:rPr>
              <a:t>Then Isaiah son of Amoz sent a message to Hezekiah: “This is what the </a:t>
            </a:r>
            <a:r>
              <a:rPr lang="en-GB" sz="2000" b="1" cap="small" dirty="0">
                <a:solidFill>
                  <a:srgbClr val="0000FF"/>
                </a:solidFill>
              </a:rPr>
              <a:t>Lord</a:t>
            </a:r>
            <a:r>
              <a:rPr lang="en-GB" sz="2000" b="1" dirty="0">
                <a:solidFill>
                  <a:srgbClr val="0000FF"/>
                </a:solidFill>
              </a:rPr>
              <a:t>, the God of Israel, says: I have heard your prayer concerning Sennacherib king of Assyria. </a:t>
            </a:r>
            <a:r>
              <a:rPr lang="en-GB" sz="2000" b="1" baseline="30000" dirty="0">
                <a:solidFill>
                  <a:srgbClr val="0000FF"/>
                </a:solidFill>
              </a:rPr>
              <a:t>21 </a:t>
            </a:r>
            <a:r>
              <a:rPr lang="en-GB" sz="2000" b="1" dirty="0">
                <a:solidFill>
                  <a:srgbClr val="0000FF"/>
                </a:solidFill>
              </a:rPr>
              <a:t>This is the word that the </a:t>
            </a:r>
            <a:r>
              <a:rPr lang="en-GB" sz="2000" b="1" cap="small" dirty="0">
                <a:solidFill>
                  <a:srgbClr val="0000FF"/>
                </a:solidFill>
              </a:rPr>
              <a:t>Lord</a:t>
            </a:r>
            <a:r>
              <a:rPr lang="en-GB" sz="2000" b="1" dirty="0">
                <a:solidFill>
                  <a:srgbClr val="0000FF"/>
                </a:solidFill>
              </a:rPr>
              <a:t> has spoken against him:….</a:t>
            </a:r>
          </a:p>
          <a:p>
            <a:pPr marL="0" indent="0">
              <a:buNone/>
            </a:pPr>
            <a:r>
              <a:rPr lang="en-GB" sz="2000" b="1" baseline="30000" dirty="0">
                <a:solidFill>
                  <a:srgbClr val="0000FF"/>
                </a:solidFill>
              </a:rPr>
              <a:t>29 </a:t>
            </a:r>
            <a:r>
              <a:rPr lang="en-GB" sz="2000" b="1" dirty="0">
                <a:solidFill>
                  <a:srgbClr val="0000FF"/>
                </a:solidFill>
              </a:rPr>
              <a:t>“This will be the sign for you, Hezekiah:</a:t>
            </a:r>
          </a:p>
          <a:p>
            <a:pPr marL="0" indent="0">
              <a:buNone/>
            </a:pPr>
            <a:r>
              <a:rPr lang="en-GB" sz="2000" b="1" dirty="0">
                <a:solidFill>
                  <a:srgbClr val="FF0000"/>
                </a:solidFill>
              </a:rPr>
              <a:t>“This year you will eat what grows by itself,</a:t>
            </a:r>
            <a:br>
              <a:rPr lang="en-GB" sz="2000" b="1" dirty="0">
                <a:solidFill>
                  <a:srgbClr val="FF0000"/>
                </a:solidFill>
              </a:rPr>
            </a:br>
            <a:r>
              <a:rPr lang="en-GB" sz="2000" b="1" dirty="0">
                <a:solidFill>
                  <a:srgbClr val="FF0000"/>
                </a:solidFill>
              </a:rPr>
              <a:t>    and the second year what springs from that.</a:t>
            </a:r>
            <a:br>
              <a:rPr lang="en-GB" sz="2000" b="1" dirty="0">
                <a:solidFill>
                  <a:srgbClr val="FF0000"/>
                </a:solidFill>
              </a:rPr>
            </a:br>
            <a:r>
              <a:rPr lang="en-GB" sz="2000" b="1" dirty="0">
                <a:solidFill>
                  <a:srgbClr val="FF0000"/>
                </a:solidFill>
              </a:rPr>
              <a:t>But in the third year sow and reap,</a:t>
            </a:r>
            <a:br>
              <a:rPr lang="en-GB" sz="2000" b="1" dirty="0">
                <a:solidFill>
                  <a:srgbClr val="FF0000"/>
                </a:solidFill>
              </a:rPr>
            </a:br>
            <a:r>
              <a:rPr lang="en-GB" sz="2000" b="1" dirty="0">
                <a:solidFill>
                  <a:srgbClr val="FF0000"/>
                </a:solidFill>
              </a:rPr>
              <a:t>    plant vineyards and eat their fruit.</a:t>
            </a:r>
            <a:br>
              <a:rPr lang="en-GB" sz="2000" b="1" dirty="0">
                <a:solidFill>
                  <a:srgbClr val="FF0000"/>
                </a:solidFill>
              </a:rPr>
            </a:br>
            <a:r>
              <a:rPr lang="en-GB" sz="2000" b="1" baseline="30000" dirty="0">
                <a:solidFill>
                  <a:srgbClr val="FF0000"/>
                </a:solidFill>
              </a:rPr>
              <a:t>30 </a:t>
            </a:r>
            <a:r>
              <a:rPr lang="en-GB" sz="2000" b="1" dirty="0">
                <a:solidFill>
                  <a:srgbClr val="FF0000"/>
                </a:solidFill>
              </a:rPr>
              <a:t>Once more a remnant of the kingdom of Judah</a:t>
            </a:r>
            <a:br>
              <a:rPr lang="en-GB" sz="2000" b="1" dirty="0">
                <a:solidFill>
                  <a:srgbClr val="FF0000"/>
                </a:solidFill>
              </a:rPr>
            </a:br>
            <a:r>
              <a:rPr lang="en-GB" sz="2000" b="1" dirty="0">
                <a:solidFill>
                  <a:srgbClr val="FF0000"/>
                </a:solidFill>
              </a:rPr>
              <a:t>    will take root below and bear fruit above.</a:t>
            </a:r>
            <a:br>
              <a:rPr lang="en-GB" sz="2000" b="1" dirty="0">
                <a:solidFill>
                  <a:srgbClr val="0000FF"/>
                </a:solidFill>
              </a:rPr>
            </a:br>
            <a:r>
              <a:rPr lang="en-GB" sz="2000" b="1" baseline="30000" dirty="0">
                <a:solidFill>
                  <a:srgbClr val="0000FF"/>
                </a:solidFill>
              </a:rPr>
              <a:t>31 </a:t>
            </a:r>
            <a:r>
              <a:rPr lang="en-GB" sz="2000" b="1" dirty="0">
                <a:solidFill>
                  <a:srgbClr val="0000FF"/>
                </a:solidFill>
              </a:rPr>
              <a:t>For out of Jerusalem will come a remnant,</a:t>
            </a:r>
            <a:br>
              <a:rPr lang="en-GB" sz="2000" b="1" dirty="0">
                <a:solidFill>
                  <a:srgbClr val="0000FF"/>
                </a:solidFill>
              </a:rPr>
            </a:br>
            <a:r>
              <a:rPr lang="en-GB" sz="2000" b="1" dirty="0">
                <a:solidFill>
                  <a:srgbClr val="0000FF"/>
                </a:solidFill>
              </a:rPr>
              <a:t>    and out of Mount Zion a band of survivors…”</a:t>
            </a:r>
          </a:p>
          <a:p>
            <a:pPr marL="0" indent="0">
              <a:buNone/>
            </a:pPr>
            <a:r>
              <a:rPr lang="en-GB" sz="2000" b="1" dirty="0">
                <a:solidFill>
                  <a:srgbClr val="0000FF"/>
                </a:solidFill>
              </a:rPr>
              <a:t> </a:t>
            </a:r>
            <a:r>
              <a:rPr lang="en-GB" sz="2000" b="1" baseline="30000" dirty="0">
                <a:solidFill>
                  <a:srgbClr val="0000FF"/>
                </a:solidFill>
              </a:rPr>
              <a:t>35 </a:t>
            </a:r>
            <a:r>
              <a:rPr lang="en-GB" sz="2000" b="1" dirty="0">
                <a:solidFill>
                  <a:srgbClr val="0000FF"/>
                </a:solidFill>
              </a:rPr>
              <a:t>That night the angel of the </a:t>
            </a:r>
            <a:r>
              <a:rPr lang="en-GB" sz="2000" b="1" cap="small" dirty="0">
                <a:solidFill>
                  <a:srgbClr val="0000FF"/>
                </a:solidFill>
              </a:rPr>
              <a:t>Lord</a:t>
            </a:r>
            <a:r>
              <a:rPr lang="en-GB" sz="2000" b="1" dirty="0">
                <a:solidFill>
                  <a:srgbClr val="0000FF"/>
                </a:solidFill>
              </a:rPr>
              <a:t> went out and put to death a hundred and eighty-five thousand in the Assyrian camp. When the people got up the next morning—there were all the dead bodies! </a:t>
            </a:r>
            <a:r>
              <a:rPr lang="en-GB" sz="2000" b="1" baseline="30000" dirty="0">
                <a:solidFill>
                  <a:srgbClr val="0000FF"/>
                </a:solidFill>
              </a:rPr>
              <a:t>36 </a:t>
            </a:r>
            <a:r>
              <a:rPr lang="en-GB" sz="2000" b="1" dirty="0">
                <a:solidFill>
                  <a:srgbClr val="0000FF"/>
                </a:solidFill>
              </a:rPr>
              <a:t>So Sennacherib king of Assyria broke camp and withdrew. He returned to Nineveh and stayed there.</a:t>
            </a:r>
          </a:p>
        </p:txBody>
      </p:sp>
    </p:spTree>
    <p:extLst>
      <p:ext uri="{BB962C8B-B14F-4D97-AF65-F5344CB8AC3E}">
        <p14:creationId xmlns:p14="http://schemas.microsoft.com/office/powerpoint/2010/main" val="12149454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00075"/>
          </a:xfrm>
        </p:spPr>
        <p:txBody>
          <a:bodyPr>
            <a:normAutofit fontScale="90000"/>
          </a:bodyPr>
          <a:lstStyle/>
          <a:p>
            <a:r>
              <a:rPr lang="en-GB" b="1" dirty="0"/>
              <a:t>Bible Reading #10 – </a:t>
            </a:r>
            <a:r>
              <a:rPr lang="en-GB" b="1" dirty="0">
                <a:solidFill>
                  <a:srgbClr val="7030A0"/>
                </a:solidFill>
              </a:rPr>
              <a:t>2 Kings 20</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812801"/>
            <a:ext cx="8915400" cy="5872480"/>
          </a:xfrm>
        </p:spPr>
        <p:txBody>
          <a:bodyPr>
            <a:noAutofit/>
          </a:bodyPr>
          <a:lstStyle/>
          <a:p>
            <a:pPr marL="0" indent="0">
              <a:buNone/>
            </a:pPr>
            <a:r>
              <a:rPr lang="en-GB" sz="2200" b="1" dirty="0">
                <a:solidFill>
                  <a:srgbClr val="0000FF"/>
                </a:solidFill>
              </a:rPr>
              <a:t>In those days Hezekiah became ill and was at the point of death. The prophet Isaiah son of Amoz went to him and said, “This is what the </a:t>
            </a:r>
            <a:r>
              <a:rPr lang="en-GB" sz="2200" b="1" cap="small" dirty="0">
                <a:solidFill>
                  <a:srgbClr val="0000FF"/>
                </a:solidFill>
              </a:rPr>
              <a:t>Lord</a:t>
            </a:r>
            <a:r>
              <a:rPr lang="en-GB" sz="2200" b="1" dirty="0">
                <a:solidFill>
                  <a:srgbClr val="0000FF"/>
                </a:solidFill>
              </a:rPr>
              <a:t> says: Put your house in order, because you are going to die; you will not recover.”</a:t>
            </a:r>
          </a:p>
          <a:p>
            <a:pPr marL="0" indent="0">
              <a:buNone/>
            </a:pPr>
            <a:r>
              <a:rPr lang="en-GB" sz="2200" b="1" baseline="30000" dirty="0">
                <a:solidFill>
                  <a:srgbClr val="0000FF"/>
                </a:solidFill>
              </a:rPr>
              <a:t>2 </a:t>
            </a:r>
            <a:r>
              <a:rPr lang="en-GB" sz="2200" b="1" dirty="0">
                <a:solidFill>
                  <a:srgbClr val="0000FF"/>
                </a:solidFill>
              </a:rPr>
              <a:t>Hezekiah turned his face to the wall and prayed to the </a:t>
            </a:r>
            <a:r>
              <a:rPr lang="en-GB" sz="2200" b="1" cap="small" dirty="0">
                <a:solidFill>
                  <a:srgbClr val="0000FF"/>
                </a:solidFill>
              </a:rPr>
              <a:t>Lord</a:t>
            </a:r>
            <a:r>
              <a:rPr lang="en-GB" sz="2200" b="1" dirty="0">
                <a:solidFill>
                  <a:srgbClr val="0000FF"/>
                </a:solidFill>
              </a:rPr>
              <a:t>, </a:t>
            </a:r>
            <a:r>
              <a:rPr lang="en-GB" sz="2200" b="1" baseline="30000" dirty="0">
                <a:solidFill>
                  <a:srgbClr val="0000FF"/>
                </a:solidFill>
              </a:rPr>
              <a:t>3 </a:t>
            </a:r>
            <a:r>
              <a:rPr lang="en-GB" sz="2200" b="1" dirty="0">
                <a:solidFill>
                  <a:srgbClr val="0000FF"/>
                </a:solidFill>
              </a:rPr>
              <a:t>“Remember, </a:t>
            </a:r>
            <a:r>
              <a:rPr lang="en-GB" sz="2200" b="1" cap="small" dirty="0">
                <a:solidFill>
                  <a:srgbClr val="0000FF"/>
                </a:solidFill>
              </a:rPr>
              <a:t>Lord</a:t>
            </a:r>
            <a:r>
              <a:rPr lang="en-GB" sz="2200" b="1" dirty="0">
                <a:solidFill>
                  <a:srgbClr val="0000FF"/>
                </a:solidFill>
              </a:rPr>
              <a:t>, how I have walked before you faithfully and with wholehearted devotion and have done what is good in your eyes.” And Hezekiah wept bitterly.</a:t>
            </a:r>
          </a:p>
          <a:p>
            <a:pPr marL="0" indent="0">
              <a:buNone/>
            </a:pPr>
            <a:r>
              <a:rPr lang="en-GB" sz="2200" b="1" baseline="30000" dirty="0">
                <a:solidFill>
                  <a:srgbClr val="0000FF"/>
                </a:solidFill>
              </a:rPr>
              <a:t>4 </a:t>
            </a:r>
            <a:r>
              <a:rPr lang="en-GB" sz="2200" b="1" dirty="0">
                <a:solidFill>
                  <a:srgbClr val="0000FF"/>
                </a:solidFill>
              </a:rPr>
              <a:t>Before Isaiah had left the middle court, the word of the </a:t>
            </a:r>
            <a:r>
              <a:rPr lang="en-GB" sz="2200" b="1" cap="small" dirty="0">
                <a:solidFill>
                  <a:srgbClr val="0000FF"/>
                </a:solidFill>
              </a:rPr>
              <a:t>Lord</a:t>
            </a:r>
            <a:r>
              <a:rPr lang="en-GB" sz="2200" b="1" dirty="0">
                <a:solidFill>
                  <a:srgbClr val="0000FF"/>
                </a:solidFill>
              </a:rPr>
              <a:t> came to him: </a:t>
            </a:r>
            <a:r>
              <a:rPr lang="en-GB" sz="2200" b="1" baseline="30000" dirty="0">
                <a:solidFill>
                  <a:srgbClr val="0000FF"/>
                </a:solidFill>
              </a:rPr>
              <a:t>5 </a:t>
            </a:r>
            <a:r>
              <a:rPr lang="en-GB" sz="2200" b="1" dirty="0">
                <a:solidFill>
                  <a:srgbClr val="0000FF"/>
                </a:solidFill>
              </a:rPr>
              <a:t>“Go back and tell Hezekiah, the ruler of my people, ‘This is what the </a:t>
            </a:r>
            <a:r>
              <a:rPr lang="en-GB" sz="2200" b="1" cap="small" dirty="0">
                <a:solidFill>
                  <a:srgbClr val="0000FF"/>
                </a:solidFill>
              </a:rPr>
              <a:t>Lord</a:t>
            </a:r>
            <a:r>
              <a:rPr lang="en-GB" sz="2200" b="1" dirty="0">
                <a:solidFill>
                  <a:srgbClr val="0000FF"/>
                </a:solidFill>
              </a:rPr>
              <a:t>, the God of your father David, says: I have heard your prayer and seen your tears; I will heal you. On the third day from now you will go up to the temple of the </a:t>
            </a:r>
            <a:r>
              <a:rPr lang="en-GB" sz="2200" b="1" cap="small" dirty="0">
                <a:solidFill>
                  <a:srgbClr val="0000FF"/>
                </a:solidFill>
              </a:rPr>
              <a:t>Lord</a:t>
            </a:r>
            <a:r>
              <a:rPr lang="en-GB" sz="2200" b="1" dirty="0">
                <a:solidFill>
                  <a:srgbClr val="0000FF"/>
                </a:solidFill>
              </a:rPr>
              <a:t>. </a:t>
            </a:r>
            <a:r>
              <a:rPr lang="en-GB" sz="2200" b="1" baseline="30000" dirty="0">
                <a:solidFill>
                  <a:srgbClr val="0000FF"/>
                </a:solidFill>
              </a:rPr>
              <a:t>6 </a:t>
            </a:r>
            <a:r>
              <a:rPr lang="en-GB" sz="2200" b="1" dirty="0">
                <a:solidFill>
                  <a:srgbClr val="0000FF"/>
                </a:solidFill>
              </a:rPr>
              <a:t>I will add fifteen years to your life. And I will deliver you and this city from the hand of the king of Assyria. I will defend this city for my sake and for the sake of my servant David.’”</a:t>
            </a:r>
          </a:p>
        </p:txBody>
      </p:sp>
    </p:spTree>
    <p:extLst>
      <p:ext uri="{BB962C8B-B14F-4D97-AF65-F5344CB8AC3E}">
        <p14:creationId xmlns:p14="http://schemas.microsoft.com/office/powerpoint/2010/main" val="25323113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00075"/>
          </a:xfrm>
        </p:spPr>
        <p:txBody>
          <a:bodyPr>
            <a:normAutofit fontScale="90000"/>
          </a:bodyPr>
          <a:lstStyle/>
          <a:p>
            <a:r>
              <a:rPr lang="en-GB" b="1" dirty="0"/>
              <a:t>Bible Reading #11 – </a:t>
            </a:r>
            <a:r>
              <a:rPr lang="en-GB" b="1" dirty="0">
                <a:solidFill>
                  <a:srgbClr val="7030A0"/>
                </a:solidFill>
              </a:rPr>
              <a:t>2 Kings 20</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812801"/>
            <a:ext cx="8915400" cy="5872480"/>
          </a:xfrm>
        </p:spPr>
        <p:txBody>
          <a:bodyPr>
            <a:noAutofit/>
          </a:bodyPr>
          <a:lstStyle/>
          <a:p>
            <a:pPr marL="0" indent="0">
              <a:buNone/>
            </a:pPr>
            <a:r>
              <a:rPr lang="en-GB" sz="2400" b="1" baseline="30000" dirty="0">
                <a:solidFill>
                  <a:srgbClr val="0000FF"/>
                </a:solidFill>
              </a:rPr>
              <a:t>7 </a:t>
            </a:r>
            <a:r>
              <a:rPr lang="en-GB" sz="2400" b="1" dirty="0">
                <a:solidFill>
                  <a:srgbClr val="0000FF"/>
                </a:solidFill>
              </a:rPr>
              <a:t>Then Isaiah said, “Prepare a poultice of figs.” They did so and applied it to the boil, and he recovered.</a:t>
            </a:r>
          </a:p>
          <a:p>
            <a:pPr marL="0" indent="0">
              <a:buNone/>
            </a:pPr>
            <a:r>
              <a:rPr lang="en-GB" sz="2400" b="1" baseline="30000" dirty="0">
                <a:solidFill>
                  <a:srgbClr val="0000FF"/>
                </a:solidFill>
              </a:rPr>
              <a:t>8 </a:t>
            </a:r>
            <a:r>
              <a:rPr lang="en-GB" sz="2400" b="1" dirty="0">
                <a:solidFill>
                  <a:srgbClr val="0000FF"/>
                </a:solidFill>
              </a:rPr>
              <a:t>Hezekiah had asked Isaiah, “What will be the sign that the </a:t>
            </a:r>
            <a:r>
              <a:rPr lang="en-GB" sz="2400" b="1" cap="small" dirty="0">
                <a:solidFill>
                  <a:srgbClr val="0000FF"/>
                </a:solidFill>
              </a:rPr>
              <a:t>Lord</a:t>
            </a:r>
            <a:r>
              <a:rPr lang="en-GB" sz="2400" b="1" dirty="0">
                <a:solidFill>
                  <a:srgbClr val="0000FF"/>
                </a:solidFill>
              </a:rPr>
              <a:t> will heal me and that I will go up to the temple of the </a:t>
            </a:r>
            <a:r>
              <a:rPr lang="en-GB" sz="2400" b="1" cap="small" dirty="0">
                <a:solidFill>
                  <a:srgbClr val="0000FF"/>
                </a:solidFill>
              </a:rPr>
              <a:t>Lord</a:t>
            </a:r>
            <a:r>
              <a:rPr lang="en-GB" sz="2400" b="1" dirty="0">
                <a:solidFill>
                  <a:srgbClr val="0000FF"/>
                </a:solidFill>
              </a:rPr>
              <a:t> on the third day from now?”</a:t>
            </a:r>
          </a:p>
          <a:p>
            <a:pPr marL="0" indent="0">
              <a:buNone/>
            </a:pPr>
            <a:r>
              <a:rPr lang="en-GB" sz="2400" b="1" baseline="30000" dirty="0">
                <a:solidFill>
                  <a:srgbClr val="0000FF"/>
                </a:solidFill>
              </a:rPr>
              <a:t>9 </a:t>
            </a:r>
            <a:r>
              <a:rPr lang="en-GB" sz="2400" b="1" dirty="0">
                <a:solidFill>
                  <a:srgbClr val="0000FF"/>
                </a:solidFill>
              </a:rPr>
              <a:t>Isaiah answered, “This is the </a:t>
            </a:r>
            <a:r>
              <a:rPr lang="en-GB" sz="2400" b="1" cap="small" dirty="0">
                <a:solidFill>
                  <a:srgbClr val="0000FF"/>
                </a:solidFill>
              </a:rPr>
              <a:t>Lord</a:t>
            </a:r>
            <a:r>
              <a:rPr lang="en-GB" sz="2400" b="1" dirty="0">
                <a:solidFill>
                  <a:srgbClr val="0000FF"/>
                </a:solidFill>
              </a:rPr>
              <a:t>’s sign to you that the </a:t>
            </a:r>
            <a:r>
              <a:rPr lang="en-GB" sz="2400" b="1" cap="small" dirty="0">
                <a:solidFill>
                  <a:srgbClr val="0000FF"/>
                </a:solidFill>
              </a:rPr>
              <a:t>Lord</a:t>
            </a:r>
            <a:r>
              <a:rPr lang="en-GB" sz="2400" b="1" dirty="0">
                <a:solidFill>
                  <a:srgbClr val="0000FF"/>
                </a:solidFill>
              </a:rPr>
              <a:t> will do what he has promised: Shall the shadow go forward ten steps, or shall it go back ten steps?”</a:t>
            </a:r>
          </a:p>
          <a:p>
            <a:pPr marL="0" indent="0">
              <a:buNone/>
            </a:pPr>
            <a:r>
              <a:rPr lang="en-GB" sz="2400" b="1" baseline="30000" dirty="0">
                <a:solidFill>
                  <a:srgbClr val="0000FF"/>
                </a:solidFill>
              </a:rPr>
              <a:t>10 </a:t>
            </a:r>
            <a:r>
              <a:rPr lang="en-GB" sz="2400" b="1" dirty="0">
                <a:solidFill>
                  <a:srgbClr val="0000FF"/>
                </a:solidFill>
              </a:rPr>
              <a:t>“It is a simple matter for the shadow to go forward ten steps,” said Hezekiah. “Rather, have it go back ten steps.”</a:t>
            </a:r>
          </a:p>
          <a:p>
            <a:pPr marL="0" indent="0">
              <a:buNone/>
            </a:pPr>
            <a:r>
              <a:rPr lang="en-GB" sz="2400" b="1" baseline="30000" dirty="0">
                <a:solidFill>
                  <a:srgbClr val="0000FF"/>
                </a:solidFill>
              </a:rPr>
              <a:t>11 </a:t>
            </a:r>
            <a:r>
              <a:rPr lang="en-GB" sz="2400" b="1" dirty="0">
                <a:solidFill>
                  <a:srgbClr val="0000FF"/>
                </a:solidFill>
              </a:rPr>
              <a:t>Then the prophet Isaiah called on the </a:t>
            </a:r>
            <a:r>
              <a:rPr lang="en-GB" sz="2400" b="1" cap="small" dirty="0">
                <a:solidFill>
                  <a:srgbClr val="0000FF"/>
                </a:solidFill>
              </a:rPr>
              <a:t>Lord</a:t>
            </a:r>
            <a:r>
              <a:rPr lang="en-GB" sz="2400" b="1" dirty="0">
                <a:solidFill>
                  <a:srgbClr val="0000FF"/>
                </a:solidFill>
              </a:rPr>
              <a:t>, and the </a:t>
            </a:r>
            <a:r>
              <a:rPr lang="en-GB" sz="2400" b="1" cap="small" dirty="0">
                <a:solidFill>
                  <a:srgbClr val="0000FF"/>
                </a:solidFill>
              </a:rPr>
              <a:t>Lord</a:t>
            </a:r>
            <a:r>
              <a:rPr lang="en-GB" sz="2400" b="1" dirty="0">
                <a:solidFill>
                  <a:srgbClr val="0000FF"/>
                </a:solidFill>
              </a:rPr>
              <a:t> made the shadow go back the ten steps it had gone down on the stairway of Ahaz.</a:t>
            </a:r>
          </a:p>
        </p:txBody>
      </p:sp>
    </p:spTree>
    <p:extLst>
      <p:ext uri="{BB962C8B-B14F-4D97-AF65-F5344CB8AC3E}">
        <p14:creationId xmlns:p14="http://schemas.microsoft.com/office/powerpoint/2010/main" val="37702471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00075"/>
          </a:xfrm>
        </p:spPr>
        <p:txBody>
          <a:bodyPr>
            <a:normAutofit fontScale="90000"/>
          </a:bodyPr>
          <a:lstStyle/>
          <a:p>
            <a:r>
              <a:rPr lang="en-GB" b="1" dirty="0"/>
              <a:t>Bible Reading #12 – </a:t>
            </a:r>
            <a:r>
              <a:rPr lang="en-GB" b="1" dirty="0">
                <a:solidFill>
                  <a:srgbClr val="7030A0"/>
                </a:solidFill>
              </a:rPr>
              <a:t>2 Chronicles 32 / Isaiah</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731521"/>
            <a:ext cx="8915400" cy="5953760"/>
          </a:xfrm>
        </p:spPr>
        <p:txBody>
          <a:bodyPr>
            <a:noAutofit/>
          </a:bodyPr>
          <a:lstStyle/>
          <a:p>
            <a:pPr marL="0" indent="0">
              <a:buNone/>
            </a:pPr>
            <a:r>
              <a:rPr lang="en-GB" sz="2400" b="1" baseline="30000" dirty="0">
                <a:solidFill>
                  <a:srgbClr val="0000FF"/>
                </a:solidFill>
              </a:rPr>
              <a:t>25 </a:t>
            </a:r>
            <a:r>
              <a:rPr lang="en-GB" sz="2400" b="1" dirty="0">
                <a:solidFill>
                  <a:srgbClr val="0000FF"/>
                </a:solidFill>
              </a:rPr>
              <a:t>But Hezekiah’s heart was proud and he did not respond to the kindness shown him; therefore the </a:t>
            </a:r>
            <a:r>
              <a:rPr lang="en-GB" sz="2400" b="1" cap="small" dirty="0">
                <a:solidFill>
                  <a:srgbClr val="0000FF"/>
                </a:solidFill>
              </a:rPr>
              <a:t>Lord</a:t>
            </a:r>
            <a:r>
              <a:rPr lang="en-GB" sz="2400" b="1" dirty="0">
                <a:solidFill>
                  <a:srgbClr val="0000FF"/>
                </a:solidFill>
              </a:rPr>
              <a:t>’s wrath was on him and on Judah and Jerusalem. </a:t>
            </a:r>
            <a:r>
              <a:rPr lang="en-GB" sz="2400" b="1" baseline="30000" dirty="0">
                <a:solidFill>
                  <a:srgbClr val="0000FF"/>
                </a:solidFill>
              </a:rPr>
              <a:t>26 </a:t>
            </a:r>
            <a:r>
              <a:rPr lang="en-GB" sz="2400" b="1" dirty="0">
                <a:solidFill>
                  <a:srgbClr val="0000FF"/>
                </a:solidFill>
              </a:rPr>
              <a:t>Then Hezekiah repented of the pride of his heart, as did the people of Jerusalem; therefore the </a:t>
            </a:r>
            <a:r>
              <a:rPr lang="en-GB" sz="2400" b="1" cap="small" dirty="0">
                <a:solidFill>
                  <a:srgbClr val="0000FF"/>
                </a:solidFill>
              </a:rPr>
              <a:t>Lord</a:t>
            </a:r>
            <a:r>
              <a:rPr lang="en-GB" sz="2400" b="1" dirty="0">
                <a:solidFill>
                  <a:srgbClr val="0000FF"/>
                </a:solidFill>
              </a:rPr>
              <a:t>’s wrath did not come on them during the days of Hezekiah.</a:t>
            </a:r>
          </a:p>
          <a:p>
            <a:pPr marL="0" indent="0">
              <a:buNone/>
            </a:pPr>
            <a:r>
              <a:rPr lang="en-GB" sz="2400" b="1" baseline="30000" dirty="0">
                <a:solidFill>
                  <a:srgbClr val="0000FF"/>
                </a:solidFill>
              </a:rPr>
              <a:t>31 </a:t>
            </a:r>
            <a:r>
              <a:rPr lang="en-GB" sz="2400" b="1" dirty="0">
                <a:solidFill>
                  <a:srgbClr val="0000FF"/>
                </a:solidFill>
              </a:rPr>
              <a:t>But when envoys were sent by the rulers of Babylon to ask him about the miraculous sign that had occurred in the land, God left him to test him and to know everything that was in his heart.</a:t>
            </a:r>
          </a:p>
          <a:p>
            <a:pPr marL="0" indent="0">
              <a:buNone/>
            </a:pPr>
            <a:endParaRPr lang="en-GB" sz="2400" b="1" dirty="0">
              <a:solidFill>
                <a:srgbClr val="0000FF"/>
              </a:solidFill>
            </a:endParaRPr>
          </a:p>
          <a:p>
            <a:pPr marL="0" indent="0">
              <a:buNone/>
            </a:pPr>
            <a:r>
              <a:rPr lang="en-GB" sz="2400" b="1" dirty="0">
                <a:solidFill>
                  <a:srgbClr val="0000FF"/>
                </a:solidFill>
              </a:rPr>
              <a:t>Who among you fears the </a:t>
            </a:r>
            <a:r>
              <a:rPr lang="en-GB" sz="2400" b="1" cap="small" dirty="0">
                <a:solidFill>
                  <a:srgbClr val="0000FF"/>
                </a:solidFill>
              </a:rPr>
              <a:t>Lord</a:t>
            </a:r>
            <a:r>
              <a:rPr lang="en-GB" sz="2400" b="1" dirty="0">
                <a:solidFill>
                  <a:srgbClr val="0000FF"/>
                </a:solidFill>
              </a:rPr>
              <a:t> and obeys the word of his servant?  Let the one who walks in the dark, who has no light, trust in the name of the </a:t>
            </a:r>
            <a:r>
              <a:rPr lang="en-GB" sz="2400" b="1" cap="small" dirty="0">
                <a:solidFill>
                  <a:srgbClr val="0000FF"/>
                </a:solidFill>
              </a:rPr>
              <a:t>Lord</a:t>
            </a:r>
            <a:r>
              <a:rPr lang="en-GB" sz="2400" b="1" dirty="0">
                <a:solidFill>
                  <a:srgbClr val="0000FF"/>
                </a:solidFill>
              </a:rPr>
              <a:t> and rely on their God.  (Isaiah 50:10). </a:t>
            </a:r>
          </a:p>
        </p:txBody>
      </p:sp>
    </p:spTree>
    <p:extLst>
      <p:ext uri="{BB962C8B-B14F-4D97-AF65-F5344CB8AC3E}">
        <p14:creationId xmlns:p14="http://schemas.microsoft.com/office/powerpoint/2010/main" val="145631945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1948548" y="147489"/>
            <a:ext cx="9418637" cy="676274"/>
          </a:xfrm>
        </p:spPr>
        <p:txBody>
          <a:bodyPr anchor="ctr">
            <a:normAutofit/>
          </a:bodyPr>
          <a:lstStyle/>
          <a:p>
            <a:r>
              <a:rPr lang="en-GB" b="1" dirty="0"/>
              <a:t>Personal Questions to Consider…</a:t>
            </a:r>
          </a:p>
        </p:txBody>
      </p:sp>
      <p:sp>
        <p:nvSpPr>
          <p:cNvPr id="4" name="TextBox 3">
            <a:extLst>
              <a:ext uri="{FF2B5EF4-FFF2-40B4-BE49-F238E27FC236}">
                <a16:creationId xmlns:a16="http://schemas.microsoft.com/office/drawing/2014/main" id="{2A37BEDC-3F34-4249-936E-636D1DA3F246}"/>
              </a:ext>
            </a:extLst>
          </p:cNvPr>
          <p:cNvSpPr txBox="1"/>
          <p:nvPr/>
        </p:nvSpPr>
        <p:spPr>
          <a:xfrm>
            <a:off x="1787626" y="1408141"/>
            <a:ext cx="9977120" cy="547842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GB" sz="2800" b="1" dirty="0">
                <a:solidFill>
                  <a:srgbClr val="0000FF"/>
                </a:solidFill>
              </a:rPr>
              <a:t>Do we believe that God is completely truthful, reliable and capable of looking after us, whilst fulfilling his plans for us?</a:t>
            </a:r>
          </a:p>
          <a:p>
            <a:pPr marL="342900" indent="-342900">
              <a:spcBef>
                <a:spcPts val="1200"/>
              </a:spcBef>
              <a:buFont typeface="Arial" panose="020B0604020202020204" pitchFamily="34" charset="0"/>
              <a:buChar char="•"/>
            </a:pPr>
            <a:r>
              <a:rPr lang="en-GB" sz="2800" b="1" dirty="0">
                <a:solidFill>
                  <a:srgbClr val="0000FF"/>
                </a:solidFill>
              </a:rPr>
              <a:t>Are we prepared to trust the Lord more than anyone?</a:t>
            </a:r>
          </a:p>
          <a:p>
            <a:pPr marL="342900" indent="-342900">
              <a:spcBef>
                <a:spcPts val="1200"/>
              </a:spcBef>
              <a:buFont typeface="Arial" panose="020B0604020202020204" pitchFamily="34" charset="0"/>
              <a:buChar char="•"/>
            </a:pPr>
            <a:r>
              <a:rPr lang="en-GB" sz="2800" b="1" dirty="0">
                <a:solidFill>
                  <a:srgbClr val="0000FF"/>
                </a:solidFill>
              </a:rPr>
              <a:t>Is worship a sacrifice to us?  Are we giving generously?</a:t>
            </a:r>
          </a:p>
          <a:p>
            <a:pPr marL="342900" indent="-342900">
              <a:spcBef>
                <a:spcPts val="1200"/>
              </a:spcBef>
              <a:buFont typeface="Arial" panose="020B0604020202020204" pitchFamily="34" charset="0"/>
              <a:buChar char="•"/>
            </a:pPr>
            <a:r>
              <a:rPr lang="en-GB" sz="2800" b="1" dirty="0">
                <a:solidFill>
                  <a:srgbClr val="0000FF"/>
                </a:solidFill>
              </a:rPr>
              <a:t>Are we ready to put our lives on the line for Him?</a:t>
            </a:r>
          </a:p>
          <a:p>
            <a:pPr marL="342900" indent="-342900">
              <a:spcBef>
                <a:spcPts val="1200"/>
              </a:spcBef>
              <a:buFont typeface="Arial" panose="020B0604020202020204" pitchFamily="34" charset="0"/>
              <a:buChar char="•"/>
            </a:pPr>
            <a:r>
              <a:rPr lang="en-GB" sz="2800" b="1" dirty="0">
                <a:solidFill>
                  <a:srgbClr val="0000FF"/>
                </a:solidFill>
              </a:rPr>
              <a:t>Are we willing to pray and to work hard too?</a:t>
            </a:r>
          </a:p>
          <a:p>
            <a:pPr marL="342900" indent="-342900">
              <a:spcBef>
                <a:spcPts val="1200"/>
              </a:spcBef>
              <a:buFont typeface="Arial" panose="020B0604020202020204" pitchFamily="34" charset="0"/>
              <a:buChar char="•"/>
            </a:pPr>
            <a:r>
              <a:rPr lang="en-GB" sz="2800" b="1" dirty="0">
                <a:solidFill>
                  <a:srgbClr val="0000FF"/>
                </a:solidFill>
              </a:rPr>
              <a:t>Are we zealous for God’s glory and reputation?</a:t>
            </a:r>
          </a:p>
          <a:p>
            <a:pPr marL="342900" indent="-342900">
              <a:spcBef>
                <a:spcPts val="1200"/>
              </a:spcBef>
              <a:buFont typeface="Arial" panose="020B0604020202020204" pitchFamily="34" charset="0"/>
              <a:buChar char="•"/>
            </a:pPr>
            <a:r>
              <a:rPr lang="en-GB" sz="2800" b="1" dirty="0">
                <a:solidFill>
                  <a:srgbClr val="0000FF"/>
                </a:solidFill>
              </a:rPr>
              <a:t>How are we trusting God in sickness?</a:t>
            </a:r>
          </a:p>
          <a:p>
            <a:pPr marL="342900" indent="-342900">
              <a:spcBef>
                <a:spcPts val="1200"/>
              </a:spcBef>
              <a:buFont typeface="Arial" panose="020B0604020202020204" pitchFamily="34" charset="0"/>
              <a:buChar char="•"/>
            </a:pPr>
            <a:r>
              <a:rPr lang="en-GB" sz="2800" b="1" dirty="0">
                <a:solidFill>
                  <a:srgbClr val="0000FF"/>
                </a:solidFill>
              </a:rPr>
              <a:t>How do we deal with pride in our lives?</a:t>
            </a:r>
          </a:p>
        </p:txBody>
      </p:sp>
    </p:spTree>
    <p:extLst>
      <p:ext uri="{BB962C8B-B14F-4D97-AF65-F5344CB8AC3E}">
        <p14:creationId xmlns:p14="http://schemas.microsoft.com/office/powerpoint/2010/main" val="95432244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89212" y="142240"/>
            <a:ext cx="8911687" cy="629285"/>
          </a:xfrm>
        </p:spPr>
        <p:txBody>
          <a:bodyPr>
            <a:normAutofit fontScale="90000"/>
          </a:bodyPr>
          <a:lstStyle/>
          <a:p>
            <a:r>
              <a:rPr lang="en-GB" b="1" dirty="0"/>
              <a:t>Bible Reading #1 – </a:t>
            </a:r>
            <a:r>
              <a:rPr lang="en-GB" b="1" dirty="0">
                <a:solidFill>
                  <a:srgbClr val="7030A0"/>
                </a:solidFill>
              </a:rPr>
              <a:t>2 Kings 18:1-8</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660401"/>
            <a:ext cx="8915400" cy="6197600"/>
          </a:xfrm>
        </p:spPr>
        <p:txBody>
          <a:bodyPr>
            <a:noAutofit/>
          </a:bodyPr>
          <a:lstStyle/>
          <a:p>
            <a:pPr marL="0" indent="0">
              <a:buNone/>
            </a:pPr>
            <a:r>
              <a:rPr lang="en-GB" sz="2200" b="1" dirty="0">
                <a:solidFill>
                  <a:srgbClr val="0000FF"/>
                </a:solidFill>
              </a:rPr>
              <a:t>In the third year of Hoshea son of </a:t>
            </a:r>
            <a:r>
              <a:rPr lang="en-GB" sz="2200" b="1" dirty="0" err="1">
                <a:solidFill>
                  <a:srgbClr val="0000FF"/>
                </a:solidFill>
              </a:rPr>
              <a:t>Elah</a:t>
            </a:r>
            <a:r>
              <a:rPr lang="en-GB" sz="2200" b="1" dirty="0">
                <a:solidFill>
                  <a:srgbClr val="0000FF"/>
                </a:solidFill>
              </a:rPr>
              <a:t> king of Israel, Hezekiah son of Ahaz king of Judah began to reign. </a:t>
            </a:r>
            <a:r>
              <a:rPr lang="en-GB" sz="2200" b="1" baseline="30000" dirty="0">
                <a:solidFill>
                  <a:srgbClr val="0000FF"/>
                </a:solidFill>
              </a:rPr>
              <a:t>2 </a:t>
            </a:r>
            <a:r>
              <a:rPr lang="en-GB" sz="2200" b="1" dirty="0">
                <a:solidFill>
                  <a:srgbClr val="0000FF"/>
                </a:solidFill>
              </a:rPr>
              <a:t>He was twenty-five years old when he became king, and he reigned in Jerusalem twenty-nine years. His mother’s name was Abijah daughter of Zechariah. </a:t>
            </a:r>
            <a:r>
              <a:rPr lang="en-GB" sz="2200" b="1" baseline="30000" dirty="0">
                <a:solidFill>
                  <a:srgbClr val="0000FF"/>
                </a:solidFill>
              </a:rPr>
              <a:t>3 </a:t>
            </a:r>
            <a:r>
              <a:rPr lang="en-GB" sz="2200" b="1" dirty="0">
                <a:solidFill>
                  <a:srgbClr val="0000FF"/>
                </a:solidFill>
              </a:rPr>
              <a:t>He did what was right in the eyes of the </a:t>
            </a:r>
            <a:r>
              <a:rPr lang="en-GB" sz="2200" b="1" cap="small" dirty="0">
                <a:solidFill>
                  <a:srgbClr val="0000FF"/>
                </a:solidFill>
              </a:rPr>
              <a:t>Lord</a:t>
            </a:r>
            <a:r>
              <a:rPr lang="en-GB" sz="2200" b="1" dirty="0">
                <a:solidFill>
                  <a:srgbClr val="0000FF"/>
                </a:solidFill>
              </a:rPr>
              <a:t>, just as his father David had done. </a:t>
            </a:r>
            <a:r>
              <a:rPr lang="en-GB" sz="2200" b="1" baseline="30000" dirty="0">
                <a:solidFill>
                  <a:srgbClr val="0000FF"/>
                </a:solidFill>
              </a:rPr>
              <a:t>4 </a:t>
            </a:r>
            <a:r>
              <a:rPr lang="en-GB" sz="2200" b="1" dirty="0">
                <a:solidFill>
                  <a:srgbClr val="0000FF"/>
                </a:solidFill>
              </a:rPr>
              <a:t>He removed the high places, smashed the sacred stones and cut down the Asherah poles. He broke into pieces the bronze snake Moses had made, for up to that time the Israelites had been burning incense to it. (It was called Nehushtan.)</a:t>
            </a:r>
          </a:p>
          <a:p>
            <a:pPr marL="0" indent="0">
              <a:spcBef>
                <a:spcPts val="0"/>
              </a:spcBef>
              <a:buNone/>
            </a:pPr>
            <a:r>
              <a:rPr lang="en-GB" sz="2200" b="1" baseline="30000" dirty="0">
                <a:solidFill>
                  <a:srgbClr val="FF0000"/>
                </a:solidFill>
              </a:rPr>
              <a:t>5 </a:t>
            </a:r>
            <a:r>
              <a:rPr lang="en-GB" sz="2200" b="1" dirty="0">
                <a:solidFill>
                  <a:srgbClr val="FF0000"/>
                </a:solidFill>
              </a:rPr>
              <a:t>Hezekiah trusted in the </a:t>
            </a:r>
            <a:r>
              <a:rPr lang="en-GB" sz="2200" b="1" cap="small" dirty="0">
                <a:solidFill>
                  <a:srgbClr val="FF0000"/>
                </a:solidFill>
              </a:rPr>
              <a:t>Lord</a:t>
            </a:r>
            <a:r>
              <a:rPr lang="en-GB" sz="2200" b="1" dirty="0">
                <a:solidFill>
                  <a:srgbClr val="FF0000"/>
                </a:solidFill>
              </a:rPr>
              <a:t>, the God of Israel. There was no one like him among all the kings of Judah, either before him or after him. </a:t>
            </a:r>
            <a:r>
              <a:rPr lang="en-GB" sz="2200" b="1" baseline="30000" dirty="0">
                <a:solidFill>
                  <a:srgbClr val="FF0000"/>
                </a:solidFill>
              </a:rPr>
              <a:t>6 </a:t>
            </a:r>
            <a:r>
              <a:rPr lang="en-GB" sz="2200" b="1" dirty="0">
                <a:solidFill>
                  <a:srgbClr val="FF0000"/>
                </a:solidFill>
              </a:rPr>
              <a:t>He held fast to the </a:t>
            </a:r>
            <a:r>
              <a:rPr lang="en-GB" sz="2200" b="1" cap="small" dirty="0">
                <a:solidFill>
                  <a:srgbClr val="FF0000"/>
                </a:solidFill>
              </a:rPr>
              <a:t>Lord</a:t>
            </a:r>
            <a:r>
              <a:rPr lang="en-GB" sz="2200" b="1" dirty="0">
                <a:solidFill>
                  <a:srgbClr val="FF0000"/>
                </a:solidFill>
              </a:rPr>
              <a:t> and did not stop following him;</a:t>
            </a:r>
            <a:r>
              <a:rPr lang="en-GB" sz="2200" b="1" dirty="0">
                <a:solidFill>
                  <a:srgbClr val="0000FF"/>
                </a:solidFill>
              </a:rPr>
              <a:t> he kept the commands the </a:t>
            </a:r>
            <a:r>
              <a:rPr lang="en-GB" sz="2200" b="1" cap="small" dirty="0">
                <a:solidFill>
                  <a:srgbClr val="0000FF"/>
                </a:solidFill>
              </a:rPr>
              <a:t>Lord</a:t>
            </a:r>
            <a:r>
              <a:rPr lang="en-GB" sz="2200" b="1" dirty="0">
                <a:solidFill>
                  <a:srgbClr val="0000FF"/>
                </a:solidFill>
              </a:rPr>
              <a:t> had given Moses. </a:t>
            </a:r>
            <a:r>
              <a:rPr lang="en-GB" sz="2200" b="1" baseline="30000" dirty="0">
                <a:solidFill>
                  <a:srgbClr val="0000FF"/>
                </a:solidFill>
              </a:rPr>
              <a:t>7 </a:t>
            </a:r>
            <a:r>
              <a:rPr lang="en-GB" sz="2200" b="1" dirty="0">
                <a:solidFill>
                  <a:srgbClr val="0000FF"/>
                </a:solidFill>
              </a:rPr>
              <a:t>And the </a:t>
            </a:r>
            <a:r>
              <a:rPr lang="en-GB" sz="2200" b="1" cap="small" dirty="0">
                <a:solidFill>
                  <a:srgbClr val="0000FF"/>
                </a:solidFill>
              </a:rPr>
              <a:t>Lord</a:t>
            </a:r>
            <a:r>
              <a:rPr lang="en-GB" sz="2200" b="1" dirty="0">
                <a:solidFill>
                  <a:srgbClr val="0000FF"/>
                </a:solidFill>
              </a:rPr>
              <a:t> was with him; he was successful in whatever he undertook. He rebelled against the king of Assyria and did not serve him. </a:t>
            </a:r>
            <a:r>
              <a:rPr lang="en-GB" sz="2200" b="1" baseline="30000" dirty="0">
                <a:solidFill>
                  <a:srgbClr val="0000FF"/>
                </a:solidFill>
              </a:rPr>
              <a:t>8 </a:t>
            </a:r>
            <a:r>
              <a:rPr lang="en-GB" sz="2200" b="1" dirty="0">
                <a:solidFill>
                  <a:srgbClr val="0000FF"/>
                </a:solidFill>
              </a:rPr>
              <a:t>From watchtower to fortified city, he defeated the Philistines, as far as Gaza and its territory.</a:t>
            </a:r>
          </a:p>
        </p:txBody>
      </p:sp>
    </p:spTree>
    <p:extLst>
      <p:ext uri="{BB962C8B-B14F-4D97-AF65-F5344CB8AC3E}">
        <p14:creationId xmlns:p14="http://schemas.microsoft.com/office/powerpoint/2010/main" val="26476656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89212" y="276226"/>
            <a:ext cx="8911687" cy="676274"/>
          </a:xfrm>
        </p:spPr>
        <p:txBody>
          <a:bodyPr>
            <a:normAutofit fontScale="90000"/>
          </a:bodyPr>
          <a:lstStyle/>
          <a:p>
            <a:r>
              <a:rPr lang="en-GB" b="1" dirty="0"/>
              <a:t>Bible Reading #2 – </a:t>
            </a:r>
            <a:r>
              <a:rPr lang="en-GB" b="1" dirty="0">
                <a:solidFill>
                  <a:srgbClr val="7030A0"/>
                </a:solidFill>
              </a:rPr>
              <a:t>Prov. 3:5-6 / Num. 20:12</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1849120"/>
            <a:ext cx="8915400" cy="4866640"/>
          </a:xfrm>
        </p:spPr>
        <p:txBody>
          <a:bodyPr>
            <a:noAutofit/>
          </a:bodyPr>
          <a:lstStyle/>
          <a:p>
            <a:pPr marL="0" indent="0">
              <a:buNone/>
            </a:pPr>
            <a:r>
              <a:rPr lang="en-GB" sz="2400" b="1" dirty="0">
                <a:solidFill>
                  <a:schemeClr val="tx1"/>
                </a:solidFill>
              </a:rPr>
              <a:t>“Trust” – “A firm belief in the reliability, truth or ability of someone of something”.  Putting the whole weight of your life upon the Lord. </a:t>
            </a:r>
          </a:p>
          <a:p>
            <a:pPr marL="0" indent="0">
              <a:buNone/>
            </a:pPr>
            <a:endParaRPr lang="en-GB" sz="2400" b="1" dirty="0">
              <a:solidFill>
                <a:srgbClr val="0000FF"/>
              </a:solidFill>
            </a:endParaRPr>
          </a:p>
          <a:p>
            <a:pPr marL="0" indent="0">
              <a:buNone/>
            </a:pPr>
            <a:r>
              <a:rPr lang="en-GB" sz="2400" b="1" dirty="0">
                <a:solidFill>
                  <a:srgbClr val="0000FF"/>
                </a:solidFill>
              </a:rPr>
              <a:t>Trust in the Lord with all your heart and lean not on your own understanding; in all your ways acknowledge him, and he will make your paths straight.</a:t>
            </a:r>
          </a:p>
          <a:p>
            <a:pPr marL="0" indent="0">
              <a:buNone/>
            </a:pPr>
            <a:endParaRPr lang="en-GB" sz="2400" b="1" dirty="0">
              <a:solidFill>
                <a:srgbClr val="0000FF"/>
              </a:solidFill>
            </a:endParaRPr>
          </a:p>
          <a:p>
            <a:pPr marL="0" indent="0">
              <a:buNone/>
            </a:pPr>
            <a:r>
              <a:rPr lang="en-GB" sz="2400" b="1" dirty="0">
                <a:solidFill>
                  <a:srgbClr val="0000FF"/>
                </a:solidFill>
              </a:rPr>
              <a:t>Because you did not trust in me enough to honour me as holy in the sight of the Israelites, you will not bring this community into the land I give them.</a:t>
            </a:r>
          </a:p>
        </p:txBody>
      </p:sp>
    </p:spTree>
    <p:extLst>
      <p:ext uri="{BB962C8B-B14F-4D97-AF65-F5344CB8AC3E}">
        <p14:creationId xmlns:p14="http://schemas.microsoft.com/office/powerpoint/2010/main" val="35342747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89212" y="276226"/>
            <a:ext cx="8911687" cy="676274"/>
          </a:xfrm>
        </p:spPr>
        <p:txBody>
          <a:bodyPr/>
          <a:lstStyle/>
          <a:p>
            <a:r>
              <a:rPr lang="en-GB" b="1" dirty="0"/>
              <a:t>Bible Reading #3 – </a:t>
            </a:r>
            <a:r>
              <a:rPr lang="en-GB" b="1" dirty="0">
                <a:solidFill>
                  <a:srgbClr val="7030A0"/>
                </a:solidFill>
              </a:rPr>
              <a:t>2 Chronicles 29</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1158240"/>
            <a:ext cx="8915400" cy="5557520"/>
          </a:xfrm>
        </p:spPr>
        <p:txBody>
          <a:bodyPr>
            <a:noAutofit/>
          </a:bodyPr>
          <a:lstStyle/>
          <a:p>
            <a:pPr marL="0" indent="0">
              <a:buNone/>
            </a:pPr>
            <a:r>
              <a:rPr lang="en-GB" sz="2400" b="1" baseline="30000" dirty="0">
                <a:solidFill>
                  <a:srgbClr val="0000FF"/>
                </a:solidFill>
              </a:rPr>
              <a:t>3 </a:t>
            </a:r>
            <a:r>
              <a:rPr lang="en-GB" sz="2400" b="1" dirty="0">
                <a:solidFill>
                  <a:srgbClr val="0000FF"/>
                </a:solidFill>
              </a:rPr>
              <a:t>In the first month of the first year of his reign, he opened the doors of the temple of the </a:t>
            </a:r>
            <a:r>
              <a:rPr lang="en-GB" sz="2400" b="1" cap="small" dirty="0">
                <a:solidFill>
                  <a:srgbClr val="0000FF"/>
                </a:solidFill>
              </a:rPr>
              <a:t>Lord</a:t>
            </a:r>
            <a:r>
              <a:rPr lang="en-GB" sz="2400" b="1" dirty="0">
                <a:solidFill>
                  <a:srgbClr val="0000FF"/>
                </a:solidFill>
              </a:rPr>
              <a:t> and repaired them. </a:t>
            </a:r>
            <a:r>
              <a:rPr lang="en-GB" sz="2400" b="1" baseline="30000" dirty="0">
                <a:solidFill>
                  <a:srgbClr val="0000FF"/>
                </a:solidFill>
              </a:rPr>
              <a:t>4 </a:t>
            </a:r>
            <a:r>
              <a:rPr lang="en-GB" sz="2400" b="1" dirty="0">
                <a:solidFill>
                  <a:srgbClr val="0000FF"/>
                </a:solidFill>
              </a:rPr>
              <a:t>He brought in the priests and the Levites, assembled them in the square on the east side </a:t>
            </a:r>
            <a:r>
              <a:rPr lang="en-GB" sz="2400" b="1" baseline="30000" dirty="0">
                <a:solidFill>
                  <a:srgbClr val="0000FF"/>
                </a:solidFill>
              </a:rPr>
              <a:t>5 </a:t>
            </a:r>
            <a:r>
              <a:rPr lang="en-GB" sz="2400" b="1" dirty="0">
                <a:solidFill>
                  <a:srgbClr val="0000FF"/>
                </a:solidFill>
              </a:rPr>
              <a:t>and said: “Listen to me, Levites! Consecrate yourselves now and consecrate the temple of the </a:t>
            </a:r>
            <a:r>
              <a:rPr lang="en-GB" sz="2400" b="1" cap="small" dirty="0">
                <a:solidFill>
                  <a:srgbClr val="0000FF"/>
                </a:solidFill>
              </a:rPr>
              <a:t>Lord</a:t>
            </a:r>
            <a:r>
              <a:rPr lang="en-GB" sz="2400" b="1" dirty="0">
                <a:solidFill>
                  <a:srgbClr val="0000FF"/>
                </a:solidFill>
              </a:rPr>
              <a:t>, the God of your ancestors. Remove all defilement from the sanctuary.</a:t>
            </a:r>
          </a:p>
          <a:p>
            <a:pPr marL="0" indent="0">
              <a:buNone/>
            </a:pPr>
            <a:r>
              <a:rPr lang="en-GB" sz="2400" b="1" baseline="30000" dirty="0">
                <a:solidFill>
                  <a:srgbClr val="0000FF"/>
                </a:solidFill>
              </a:rPr>
              <a:t>17 </a:t>
            </a:r>
            <a:r>
              <a:rPr lang="en-GB" sz="2400" b="1" dirty="0">
                <a:solidFill>
                  <a:srgbClr val="0000FF"/>
                </a:solidFill>
              </a:rPr>
              <a:t>They began the consecration on the first day of the first month, and by the eighth day of the month they reached the portico of the </a:t>
            </a:r>
            <a:r>
              <a:rPr lang="en-GB" sz="2400" b="1" cap="small" dirty="0">
                <a:solidFill>
                  <a:srgbClr val="0000FF"/>
                </a:solidFill>
              </a:rPr>
              <a:t>Lord</a:t>
            </a:r>
            <a:r>
              <a:rPr lang="en-GB" sz="2400" b="1" dirty="0">
                <a:solidFill>
                  <a:srgbClr val="0000FF"/>
                </a:solidFill>
              </a:rPr>
              <a:t>. For eight more days they consecrated the temple of the </a:t>
            </a:r>
            <a:r>
              <a:rPr lang="en-GB" sz="2400" b="1" cap="small" dirty="0">
                <a:solidFill>
                  <a:srgbClr val="0000FF"/>
                </a:solidFill>
              </a:rPr>
              <a:t>Lord</a:t>
            </a:r>
            <a:r>
              <a:rPr lang="en-GB" sz="2400" b="1" dirty="0">
                <a:solidFill>
                  <a:srgbClr val="0000FF"/>
                </a:solidFill>
              </a:rPr>
              <a:t> itself, finishing on the sixteenth day of the first month.</a:t>
            </a:r>
          </a:p>
        </p:txBody>
      </p:sp>
    </p:spTree>
    <p:extLst>
      <p:ext uri="{BB962C8B-B14F-4D97-AF65-F5344CB8AC3E}">
        <p14:creationId xmlns:p14="http://schemas.microsoft.com/office/powerpoint/2010/main" val="342638599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89212" y="276226"/>
            <a:ext cx="8911687" cy="676274"/>
          </a:xfrm>
        </p:spPr>
        <p:txBody>
          <a:bodyPr/>
          <a:lstStyle/>
          <a:p>
            <a:r>
              <a:rPr lang="en-GB" b="1" dirty="0"/>
              <a:t>Bible Reading #4 – </a:t>
            </a:r>
            <a:r>
              <a:rPr lang="en-GB" b="1" dirty="0">
                <a:solidFill>
                  <a:srgbClr val="7030A0"/>
                </a:solidFill>
              </a:rPr>
              <a:t>2 Chronicles 29</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1391920"/>
            <a:ext cx="8915400" cy="5323840"/>
          </a:xfrm>
        </p:spPr>
        <p:txBody>
          <a:bodyPr>
            <a:noAutofit/>
          </a:bodyPr>
          <a:lstStyle/>
          <a:p>
            <a:pPr marL="0" indent="0">
              <a:buNone/>
            </a:pPr>
            <a:r>
              <a:rPr lang="en-GB" sz="2400" b="1" baseline="30000" dirty="0">
                <a:solidFill>
                  <a:srgbClr val="0000FF"/>
                </a:solidFill>
              </a:rPr>
              <a:t>27 </a:t>
            </a:r>
            <a:r>
              <a:rPr lang="en-GB" sz="2400" b="1" dirty="0">
                <a:solidFill>
                  <a:srgbClr val="0000FF"/>
                </a:solidFill>
              </a:rPr>
              <a:t>Hezekiah gave the order to sacrifice the burnt offering on the altar. As the offering began, singing to the </a:t>
            </a:r>
            <a:r>
              <a:rPr lang="en-GB" sz="2400" b="1" cap="small" dirty="0">
                <a:solidFill>
                  <a:srgbClr val="0000FF"/>
                </a:solidFill>
              </a:rPr>
              <a:t>Lord</a:t>
            </a:r>
            <a:r>
              <a:rPr lang="en-GB" sz="2400" b="1" dirty="0">
                <a:solidFill>
                  <a:srgbClr val="0000FF"/>
                </a:solidFill>
              </a:rPr>
              <a:t> began also, accompanied by trumpets and the instruments of David king of Israel. </a:t>
            </a:r>
            <a:r>
              <a:rPr lang="en-GB" sz="2400" b="1" baseline="30000" dirty="0">
                <a:solidFill>
                  <a:srgbClr val="0000FF"/>
                </a:solidFill>
              </a:rPr>
              <a:t>28 </a:t>
            </a:r>
            <a:r>
              <a:rPr lang="en-GB" sz="2400" b="1" dirty="0">
                <a:solidFill>
                  <a:srgbClr val="0000FF"/>
                </a:solidFill>
              </a:rPr>
              <a:t>The whole assembly bowed in worship, while the musicians played and the trumpets sounded. All this continued until the sacrifice of the burnt offering was completed.</a:t>
            </a:r>
          </a:p>
          <a:p>
            <a:pPr marL="0" indent="0">
              <a:buNone/>
            </a:pPr>
            <a:r>
              <a:rPr lang="en-GB" sz="2400" b="1" baseline="30000" dirty="0">
                <a:solidFill>
                  <a:srgbClr val="0000FF"/>
                </a:solidFill>
              </a:rPr>
              <a:t>29 </a:t>
            </a:r>
            <a:r>
              <a:rPr lang="en-GB" sz="2400" b="1" dirty="0">
                <a:solidFill>
                  <a:srgbClr val="0000FF"/>
                </a:solidFill>
              </a:rPr>
              <a:t>When the offerings were finished, the king and everyone present with him knelt down and worshiped. </a:t>
            </a:r>
            <a:r>
              <a:rPr lang="en-GB" sz="2400" b="1" baseline="30000" dirty="0">
                <a:solidFill>
                  <a:srgbClr val="0000FF"/>
                </a:solidFill>
              </a:rPr>
              <a:t>30 </a:t>
            </a:r>
            <a:r>
              <a:rPr lang="en-GB" sz="2400" b="1" dirty="0">
                <a:solidFill>
                  <a:srgbClr val="0000FF"/>
                </a:solidFill>
              </a:rPr>
              <a:t>King Hezekiah and his officials ordered the Levites to praise the </a:t>
            </a:r>
            <a:r>
              <a:rPr lang="en-GB" sz="2400" b="1" cap="small" dirty="0">
                <a:solidFill>
                  <a:srgbClr val="0000FF"/>
                </a:solidFill>
              </a:rPr>
              <a:t>Lord</a:t>
            </a:r>
            <a:r>
              <a:rPr lang="en-GB" sz="2400" b="1" dirty="0">
                <a:solidFill>
                  <a:srgbClr val="0000FF"/>
                </a:solidFill>
              </a:rPr>
              <a:t> with the words of David and of Asaph the seer. So they sang praises with gladness and bowed down and worshiped.</a:t>
            </a:r>
          </a:p>
        </p:txBody>
      </p:sp>
    </p:spTree>
    <p:extLst>
      <p:ext uri="{BB962C8B-B14F-4D97-AF65-F5344CB8AC3E}">
        <p14:creationId xmlns:p14="http://schemas.microsoft.com/office/powerpoint/2010/main" val="31231434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89212" y="276226"/>
            <a:ext cx="8911687" cy="676274"/>
          </a:xfrm>
        </p:spPr>
        <p:txBody>
          <a:bodyPr/>
          <a:lstStyle/>
          <a:p>
            <a:r>
              <a:rPr lang="en-GB" b="1" dirty="0"/>
              <a:t>Bible Reading #5 – </a:t>
            </a:r>
            <a:r>
              <a:rPr lang="en-GB" b="1" dirty="0">
                <a:solidFill>
                  <a:srgbClr val="7030A0"/>
                </a:solidFill>
              </a:rPr>
              <a:t>2 Chronicles 31</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873760"/>
            <a:ext cx="8915400" cy="5842000"/>
          </a:xfrm>
        </p:spPr>
        <p:txBody>
          <a:bodyPr>
            <a:noAutofit/>
          </a:bodyPr>
          <a:lstStyle/>
          <a:p>
            <a:pPr marL="0" indent="0">
              <a:buNone/>
            </a:pPr>
            <a:r>
              <a:rPr lang="en-GB" sz="2300" b="1" baseline="30000" dirty="0">
                <a:solidFill>
                  <a:srgbClr val="0000FF"/>
                </a:solidFill>
              </a:rPr>
              <a:t>5 </a:t>
            </a:r>
            <a:r>
              <a:rPr lang="en-GB" sz="2300" b="1" dirty="0">
                <a:solidFill>
                  <a:srgbClr val="0000FF"/>
                </a:solidFill>
              </a:rPr>
              <a:t>As soon as the order went out, the Israelites generously gave the first fruits of their grain, new wine, olive oil and honey and all that the fields produced. They brought a great amount, a tithe of everything. </a:t>
            </a:r>
            <a:r>
              <a:rPr lang="en-GB" sz="2300" b="1" baseline="30000" dirty="0">
                <a:solidFill>
                  <a:srgbClr val="0000FF"/>
                </a:solidFill>
              </a:rPr>
              <a:t>6 </a:t>
            </a:r>
            <a:r>
              <a:rPr lang="en-GB" sz="2300" b="1" dirty="0">
                <a:solidFill>
                  <a:srgbClr val="0000FF"/>
                </a:solidFill>
              </a:rPr>
              <a:t>The people of Israel and Judah who lived in the towns of Judah also brought a tithe of their herds and flocks and a tithe of the holy things dedicated to the </a:t>
            </a:r>
            <a:r>
              <a:rPr lang="en-GB" sz="2300" b="1" cap="small" dirty="0">
                <a:solidFill>
                  <a:srgbClr val="0000FF"/>
                </a:solidFill>
              </a:rPr>
              <a:t>Lord</a:t>
            </a:r>
            <a:r>
              <a:rPr lang="en-GB" sz="2300" b="1" dirty="0">
                <a:solidFill>
                  <a:srgbClr val="0000FF"/>
                </a:solidFill>
              </a:rPr>
              <a:t> their God, and they piled them in heaps. </a:t>
            </a:r>
            <a:r>
              <a:rPr lang="en-GB" sz="2300" b="1" baseline="30000" dirty="0">
                <a:solidFill>
                  <a:srgbClr val="0000FF"/>
                </a:solidFill>
              </a:rPr>
              <a:t>7 </a:t>
            </a:r>
            <a:r>
              <a:rPr lang="en-GB" sz="2300" b="1" dirty="0">
                <a:solidFill>
                  <a:srgbClr val="0000FF"/>
                </a:solidFill>
              </a:rPr>
              <a:t>They began doing this in the third month and finished in the seventh month. </a:t>
            </a:r>
            <a:r>
              <a:rPr lang="en-GB" sz="2300" b="1" baseline="30000" dirty="0">
                <a:solidFill>
                  <a:srgbClr val="0000FF"/>
                </a:solidFill>
              </a:rPr>
              <a:t>8 </a:t>
            </a:r>
            <a:r>
              <a:rPr lang="en-GB" sz="2300" b="1" dirty="0">
                <a:solidFill>
                  <a:srgbClr val="0000FF"/>
                </a:solidFill>
              </a:rPr>
              <a:t>When Hezekiah and his officials came and saw the heaps, they praised the </a:t>
            </a:r>
            <a:r>
              <a:rPr lang="en-GB" sz="2300" b="1" cap="small" dirty="0">
                <a:solidFill>
                  <a:srgbClr val="0000FF"/>
                </a:solidFill>
              </a:rPr>
              <a:t>Lord</a:t>
            </a:r>
            <a:r>
              <a:rPr lang="en-GB" sz="2300" b="1" dirty="0">
                <a:solidFill>
                  <a:srgbClr val="0000FF"/>
                </a:solidFill>
              </a:rPr>
              <a:t> and blessed his people Israel.</a:t>
            </a:r>
          </a:p>
          <a:p>
            <a:pPr marL="0" indent="0">
              <a:buNone/>
            </a:pPr>
            <a:r>
              <a:rPr lang="en-GB" sz="2300" b="1" baseline="30000" dirty="0">
                <a:solidFill>
                  <a:srgbClr val="0000FF"/>
                </a:solidFill>
              </a:rPr>
              <a:t>9 </a:t>
            </a:r>
            <a:r>
              <a:rPr lang="en-GB" sz="2300" b="1" dirty="0">
                <a:solidFill>
                  <a:srgbClr val="0000FF"/>
                </a:solidFill>
              </a:rPr>
              <a:t>Hezekiah asked the priests and Levites about the heaps; </a:t>
            </a:r>
            <a:r>
              <a:rPr lang="en-GB" sz="2300" b="1" baseline="30000" dirty="0">
                <a:solidFill>
                  <a:srgbClr val="0000FF"/>
                </a:solidFill>
              </a:rPr>
              <a:t>10 </a:t>
            </a:r>
            <a:r>
              <a:rPr lang="en-GB" sz="2300" b="1" dirty="0">
                <a:solidFill>
                  <a:srgbClr val="0000FF"/>
                </a:solidFill>
              </a:rPr>
              <a:t>and Azariah the chief priest, from the family of Zadok, answered, “Since the people began to bring their contributions to the temple of the </a:t>
            </a:r>
            <a:r>
              <a:rPr lang="en-GB" sz="2300" b="1" cap="small" dirty="0">
                <a:solidFill>
                  <a:srgbClr val="0000FF"/>
                </a:solidFill>
              </a:rPr>
              <a:t>Lord</a:t>
            </a:r>
            <a:r>
              <a:rPr lang="en-GB" sz="2300" b="1" dirty="0">
                <a:solidFill>
                  <a:srgbClr val="0000FF"/>
                </a:solidFill>
              </a:rPr>
              <a:t>, we have had enough to eat and plenty to spare, because the </a:t>
            </a:r>
            <a:r>
              <a:rPr lang="en-GB" sz="2300" b="1" cap="small" dirty="0">
                <a:solidFill>
                  <a:srgbClr val="0000FF"/>
                </a:solidFill>
              </a:rPr>
              <a:t>Lord</a:t>
            </a:r>
            <a:r>
              <a:rPr lang="en-GB" sz="2300" b="1" dirty="0">
                <a:solidFill>
                  <a:srgbClr val="0000FF"/>
                </a:solidFill>
              </a:rPr>
              <a:t> has blessed his people, and this great amount is left over.”</a:t>
            </a:r>
          </a:p>
        </p:txBody>
      </p:sp>
    </p:spTree>
    <p:extLst>
      <p:ext uri="{BB962C8B-B14F-4D97-AF65-F5344CB8AC3E}">
        <p14:creationId xmlns:p14="http://schemas.microsoft.com/office/powerpoint/2010/main" val="239153952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29920"/>
          </a:xfrm>
        </p:spPr>
        <p:txBody>
          <a:bodyPr>
            <a:normAutofit fontScale="90000"/>
          </a:bodyPr>
          <a:lstStyle/>
          <a:p>
            <a:r>
              <a:rPr lang="en-GB" b="1" dirty="0"/>
              <a:t>Bible Reading #6 – </a:t>
            </a:r>
            <a:r>
              <a:rPr lang="en-GB" b="1" dirty="0">
                <a:solidFill>
                  <a:srgbClr val="7030A0"/>
                </a:solidFill>
              </a:rPr>
              <a:t>2 Chronicles 32</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518160"/>
            <a:ext cx="8915400" cy="6339840"/>
          </a:xfrm>
        </p:spPr>
        <p:txBody>
          <a:bodyPr>
            <a:noAutofit/>
          </a:bodyPr>
          <a:lstStyle/>
          <a:p>
            <a:pPr marL="0" indent="0">
              <a:buNone/>
            </a:pPr>
            <a:r>
              <a:rPr lang="en-GB" sz="2000" b="1" dirty="0">
                <a:solidFill>
                  <a:srgbClr val="0000FF"/>
                </a:solidFill>
              </a:rPr>
              <a:t>After all that Hezekiah had so faithfully done, Sennacherib king of Assyria came and invaded Judah. He laid siege to the fortified cities, thinking to conquer them for himself. </a:t>
            </a:r>
            <a:r>
              <a:rPr lang="en-GB" sz="2000" b="1" baseline="30000" dirty="0">
                <a:solidFill>
                  <a:srgbClr val="0000FF"/>
                </a:solidFill>
              </a:rPr>
              <a:t>2 </a:t>
            </a:r>
            <a:r>
              <a:rPr lang="en-GB" sz="2000" b="1" dirty="0">
                <a:solidFill>
                  <a:srgbClr val="0000FF"/>
                </a:solidFill>
              </a:rPr>
              <a:t>When Hezekiah saw that Sennacherib had come and that he intended to wage war against Jerusalem, </a:t>
            </a:r>
            <a:r>
              <a:rPr lang="en-GB" sz="2000" b="1" baseline="30000" dirty="0">
                <a:solidFill>
                  <a:srgbClr val="0000FF"/>
                </a:solidFill>
              </a:rPr>
              <a:t>3 </a:t>
            </a:r>
            <a:r>
              <a:rPr lang="en-GB" sz="2000" b="1" dirty="0">
                <a:solidFill>
                  <a:srgbClr val="0000FF"/>
                </a:solidFill>
              </a:rPr>
              <a:t>he consulted with his officials and military staff about blocking off the water from the springs outside the city, and they helped him. </a:t>
            </a:r>
            <a:r>
              <a:rPr lang="en-GB" sz="2000" b="1" baseline="30000" dirty="0">
                <a:solidFill>
                  <a:srgbClr val="0000FF"/>
                </a:solidFill>
              </a:rPr>
              <a:t>4 </a:t>
            </a:r>
            <a:r>
              <a:rPr lang="en-GB" sz="2000" b="1" dirty="0">
                <a:solidFill>
                  <a:srgbClr val="0000FF"/>
                </a:solidFill>
              </a:rPr>
              <a:t>They gathered a large group of people who blocked all the springs and the stream that flowed through the land. “Why should the kings of Assyria come and find plenty of water?” they said. </a:t>
            </a:r>
            <a:r>
              <a:rPr lang="en-GB" sz="2000" b="1" baseline="30000" dirty="0">
                <a:solidFill>
                  <a:srgbClr val="0000FF"/>
                </a:solidFill>
              </a:rPr>
              <a:t>5 </a:t>
            </a:r>
            <a:r>
              <a:rPr lang="en-GB" sz="2000" b="1" dirty="0">
                <a:solidFill>
                  <a:srgbClr val="0000FF"/>
                </a:solidFill>
              </a:rPr>
              <a:t>Then he worked hard repairing all the broken sections of the wall and building towers on it. He built another wall outside that one and reinforced the terraces of the City of David. He also made large numbers of weapons and shields.  </a:t>
            </a:r>
            <a:r>
              <a:rPr lang="en-GB" sz="2000" b="1" baseline="30000" dirty="0">
                <a:solidFill>
                  <a:srgbClr val="0000FF"/>
                </a:solidFill>
              </a:rPr>
              <a:t>6 </a:t>
            </a:r>
            <a:r>
              <a:rPr lang="en-GB" sz="2000" b="1" dirty="0">
                <a:solidFill>
                  <a:srgbClr val="0000FF"/>
                </a:solidFill>
              </a:rPr>
              <a:t>He appointed military officers over the people and assembled them before him in the square at the city gate and encouraged them with these words: </a:t>
            </a:r>
            <a:r>
              <a:rPr lang="en-GB" sz="2000" b="1" baseline="30000" dirty="0">
                <a:solidFill>
                  <a:srgbClr val="0000FF"/>
                </a:solidFill>
              </a:rPr>
              <a:t>7 </a:t>
            </a:r>
            <a:r>
              <a:rPr lang="en-GB" sz="2000" b="1" dirty="0">
                <a:solidFill>
                  <a:srgbClr val="0000FF"/>
                </a:solidFill>
              </a:rPr>
              <a:t>“Be strong and courageous. Do not be afraid or discouraged because of the king of Assyria and the vast army with him, for there is a greater power with us than with him. </a:t>
            </a:r>
            <a:r>
              <a:rPr lang="en-GB" sz="2000" b="1" baseline="30000" dirty="0">
                <a:solidFill>
                  <a:srgbClr val="0000FF"/>
                </a:solidFill>
              </a:rPr>
              <a:t>8 </a:t>
            </a:r>
            <a:r>
              <a:rPr lang="en-GB" sz="2000" b="1" dirty="0">
                <a:solidFill>
                  <a:srgbClr val="0000FF"/>
                </a:solidFill>
              </a:rPr>
              <a:t>With him is only the arm of flesh, but with us is the </a:t>
            </a:r>
            <a:r>
              <a:rPr lang="en-GB" sz="2000" b="1" cap="small" dirty="0">
                <a:solidFill>
                  <a:srgbClr val="0000FF"/>
                </a:solidFill>
              </a:rPr>
              <a:t>Lord</a:t>
            </a:r>
            <a:r>
              <a:rPr lang="en-GB" sz="2000" b="1" dirty="0">
                <a:solidFill>
                  <a:srgbClr val="0000FF"/>
                </a:solidFill>
              </a:rPr>
              <a:t> our God to help us and to fight our battles.” And the people gained confidence from what Hezekiah the king of Judah said.</a:t>
            </a:r>
          </a:p>
        </p:txBody>
      </p:sp>
    </p:spTree>
    <p:extLst>
      <p:ext uri="{BB962C8B-B14F-4D97-AF65-F5344CB8AC3E}">
        <p14:creationId xmlns:p14="http://schemas.microsoft.com/office/powerpoint/2010/main" val="12596034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142240"/>
            <a:ext cx="8911687" cy="676274"/>
          </a:xfrm>
        </p:spPr>
        <p:txBody>
          <a:bodyPr/>
          <a:lstStyle/>
          <a:p>
            <a:r>
              <a:rPr lang="en-GB" b="1" dirty="0"/>
              <a:t>Bible Reading #7 – </a:t>
            </a:r>
            <a:r>
              <a:rPr lang="en-GB" b="1" dirty="0">
                <a:solidFill>
                  <a:srgbClr val="7030A0"/>
                </a:solidFill>
              </a:rPr>
              <a:t>2 Kings 19</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1087120"/>
            <a:ext cx="8915400" cy="5496560"/>
          </a:xfrm>
        </p:spPr>
        <p:txBody>
          <a:bodyPr>
            <a:noAutofit/>
          </a:bodyPr>
          <a:lstStyle/>
          <a:p>
            <a:pPr marL="0" indent="0">
              <a:buNone/>
            </a:pPr>
            <a:r>
              <a:rPr lang="en-GB" sz="2400" b="1" baseline="30000" dirty="0">
                <a:solidFill>
                  <a:srgbClr val="0000FF"/>
                </a:solidFill>
              </a:rPr>
              <a:t>14 </a:t>
            </a:r>
            <a:r>
              <a:rPr lang="en-GB" sz="2400" b="1" dirty="0">
                <a:solidFill>
                  <a:srgbClr val="0000FF"/>
                </a:solidFill>
              </a:rPr>
              <a:t>Hezekiah received the letter from the messengers and read it. Then he went up to the temple of the </a:t>
            </a:r>
            <a:r>
              <a:rPr lang="en-GB" sz="2400" b="1" cap="small" dirty="0">
                <a:solidFill>
                  <a:srgbClr val="0000FF"/>
                </a:solidFill>
              </a:rPr>
              <a:t>Lord</a:t>
            </a:r>
            <a:r>
              <a:rPr lang="en-GB" sz="2400" b="1" dirty="0">
                <a:solidFill>
                  <a:srgbClr val="0000FF"/>
                </a:solidFill>
              </a:rPr>
              <a:t> and spread it out before the </a:t>
            </a:r>
            <a:r>
              <a:rPr lang="en-GB" sz="2400" b="1" cap="small" dirty="0">
                <a:solidFill>
                  <a:srgbClr val="0000FF"/>
                </a:solidFill>
              </a:rPr>
              <a:t>Lord</a:t>
            </a:r>
            <a:r>
              <a:rPr lang="en-GB" sz="2400" b="1" dirty="0">
                <a:solidFill>
                  <a:srgbClr val="0000FF"/>
                </a:solidFill>
              </a:rPr>
              <a:t>. </a:t>
            </a:r>
            <a:r>
              <a:rPr lang="en-GB" sz="2400" b="1" baseline="30000" dirty="0">
                <a:solidFill>
                  <a:srgbClr val="0000FF"/>
                </a:solidFill>
              </a:rPr>
              <a:t>15 </a:t>
            </a:r>
            <a:r>
              <a:rPr lang="en-GB" sz="2400" b="1" dirty="0">
                <a:solidFill>
                  <a:srgbClr val="0000FF"/>
                </a:solidFill>
              </a:rPr>
              <a:t>And Hezekiah prayed to the </a:t>
            </a:r>
            <a:r>
              <a:rPr lang="en-GB" sz="2400" b="1" cap="small" dirty="0">
                <a:solidFill>
                  <a:srgbClr val="0000FF"/>
                </a:solidFill>
              </a:rPr>
              <a:t>Lord</a:t>
            </a:r>
            <a:r>
              <a:rPr lang="en-GB" sz="2400" b="1" dirty="0">
                <a:solidFill>
                  <a:srgbClr val="0000FF"/>
                </a:solidFill>
              </a:rPr>
              <a:t>: “</a:t>
            </a:r>
            <a:r>
              <a:rPr lang="en-GB" sz="2400" b="1" cap="small" dirty="0">
                <a:solidFill>
                  <a:srgbClr val="0000FF"/>
                </a:solidFill>
              </a:rPr>
              <a:t>Lord</a:t>
            </a:r>
            <a:r>
              <a:rPr lang="en-GB" sz="2400" b="1" dirty="0">
                <a:solidFill>
                  <a:srgbClr val="0000FF"/>
                </a:solidFill>
              </a:rPr>
              <a:t>, the God of Israel, enthroned between the cherubim, you alone are God over all the kingdoms of the earth. You have made heaven and earth. </a:t>
            </a:r>
            <a:r>
              <a:rPr lang="en-GB" sz="2400" b="1" baseline="30000" dirty="0">
                <a:solidFill>
                  <a:srgbClr val="0000FF"/>
                </a:solidFill>
              </a:rPr>
              <a:t>16 </a:t>
            </a:r>
            <a:r>
              <a:rPr lang="en-GB" sz="2400" b="1" dirty="0">
                <a:solidFill>
                  <a:srgbClr val="0000FF"/>
                </a:solidFill>
              </a:rPr>
              <a:t>Give ear, </a:t>
            </a:r>
            <a:r>
              <a:rPr lang="en-GB" sz="2400" b="1" cap="small" dirty="0">
                <a:solidFill>
                  <a:srgbClr val="0000FF"/>
                </a:solidFill>
              </a:rPr>
              <a:t>Lord</a:t>
            </a:r>
            <a:r>
              <a:rPr lang="en-GB" sz="2400" b="1" dirty="0">
                <a:solidFill>
                  <a:srgbClr val="0000FF"/>
                </a:solidFill>
              </a:rPr>
              <a:t>, and hear; open your eyes, </a:t>
            </a:r>
            <a:r>
              <a:rPr lang="en-GB" sz="2400" b="1" cap="small" dirty="0">
                <a:solidFill>
                  <a:srgbClr val="0000FF"/>
                </a:solidFill>
              </a:rPr>
              <a:t>Lord</a:t>
            </a:r>
            <a:r>
              <a:rPr lang="en-GB" sz="2400" b="1" dirty="0">
                <a:solidFill>
                  <a:srgbClr val="0000FF"/>
                </a:solidFill>
              </a:rPr>
              <a:t>, and see; listen to the words Sennacherib has sent to ridicule the living God.</a:t>
            </a:r>
          </a:p>
          <a:p>
            <a:pPr marL="0" indent="0">
              <a:buNone/>
            </a:pPr>
            <a:r>
              <a:rPr lang="en-GB" sz="2400" b="1" baseline="30000" dirty="0">
                <a:solidFill>
                  <a:srgbClr val="0000FF"/>
                </a:solidFill>
              </a:rPr>
              <a:t>17 </a:t>
            </a:r>
            <a:r>
              <a:rPr lang="en-GB" sz="2400" b="1" dirty="0">
                <a:solidFill>
                  <a:srgbClr val="0000FF"/>
                </a:solidFill>
              </a:rPr>
              <a:t>“It is true, </a:t>
            </a:r>
            <a:r>
              <a:rPr lang="en-GB" sz="2400" b="1" cap="small" dirty="0">
                <a:solidFill>
                  <a:srgbClr val="0000FF"/>
                </a:solidFill>
              </a:rPr>
              <a:t>Lord</a:t>
            </a:r>
            <a:r>
              <a:rPr lang="en-GB" sz="2400" b="1" dirty="0">
                <a:solidFill>
                  <a:srgbClr val="0000FF"/>
                </a:solidFill>
              </a:rPr>
              <a:t>, that the Assyrian kings have laid waste these nations and their lands. </a:t>
            </a:r>
            <a:r>
              <a:rPr lang="en-GB" sz="2400" b="1" baseline="30000" dirty="0">
                <a:solidFill>
                  <a:srgbClr val="0000FF"/>
                </a:solidFill>
              </a:rPr>
              <a:t>18 </a:t>
            </a:r>
            <a:r>
              <a:rPr lang="en-GB" sz="2400" b="1" dirty="0">
                <a:solidFill>
                  <a:srgbClr val="0000FF"/>
                </a:solidFill>
              </a:rPr>
              <a:t>They have thrown their gods into the fire and destroyed them, for they were not gods but only wood and stone, fashioned by human hands. </a:t>
            </a:r>
            <a:r>
              <a:rPr lang="en-GB" sz="2400" b="1" baseline="30000" dirty="0">
                <a:solidFill>
                  <a:srgbClr val="0000FF"/>
                </a:solidFill>
              </a:rPr>
              <a:t>19 </a:t>
            </a:r>
            <a:r>
              <a:rPr lang="en-GB" sz="2400" b="1" dirty="0">
                <a:solidFill>
                  <a:srgbClr val="0000FF"/>
                </a:solidFill>
              </a:rPr>
              <a:t>Now, </a:t>
            </a:r>
            <a:r>
              <a:rPr lang="en-GB" sz="2400" b="1" cap="small" dirty="0">
                <a:solidFill>
                  <a:srgbClr val="0000FF"/>
                </a:solidFill>
              </a:rPr>
              <a:t>Lord</a:t>
            </a:r>
            <a:r>
              <a:rPr lang="en-GB" sz="2400" b="1" dirty="0">
                <a:solidFill>
                  <a:srgbClr val="0000FF"/>
                </a:solidFill>
              </a:rPr>
              <a:t> our God, deliver us from his </a:t>
            </a:r>
          </a:p>
        </p:txBody>
      </p:sp>
    </p:spTree>
    <p:extLst>
      <p:ext uri="{BB962C8B-B14F-4D97-AF65-F5344CB8AC3E}">
        <p14:creationId xmlns:p14="http://schemas.microsoft.com/office/powerpoint/2010/main" val="36269588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600-36D8-49AF-84A5-4B6173DC9DD3}"/>
              </a:ext>
            </a:extLst>
          </p:cNvPr>
          <p:cNvSpPr>
            <a:spLocks noGrp="1"/>
          </p:cNvSpPr>
          <p:nvPr>
            <p:ph type="title"/>
          </p:nvPr>
        </p:nvSpPr>
        <p:spPr>
          <a:xfrm>
            <a:off x="2592925" y="0"/>
            <a:ext cx="8911687" cy="600075"/>
          </a:xfrm>
        </p:spPr>
        <p:txBody>
          <a:bodyPr>
            <a:normAutofit fontScale="90000"/>
          </a:bodyPr>
          <a:lstStyle/>
          <a:p>
            <a:r>
              <a:rPr lang="en-GB" b="1" dirty="0"/>
              <a:t>Bible Reading #8 – </a:t>
            </a:r>
            <a:r>
              <a:rPr lang="en-GB" b="1" dirty="0">
                <a:solidFill>
                  <a:srgbClr val="7030A0"/>
                </a:solidFill>
              </a:rPr>
              <a:t>2 Kings 19</a:t>
            </a:r>
          </a:p>
        </p:txBody>
      </p:sp>
      <p:sp>
        <p:nvSpPr>
          <p:cNvPr id="3" name="Content Placeholder 2">
            <a:extLst>
              <a:ext uri="{FF2B5EF4-FFF2-40B4-BE49-F238E27FC236}">
                <a16:creationId xmlns:a16="http://schemas.microsoft.com/office/drawing/2014/main" id="{3F322E16-3CFC-4C85-A81D-FF6DB8BFEB63}"/>
              </a:ext>
            </a:extLst>
          </p:cNvPr>
          <p:cNvSpPr>
            <a:spLocks noGrp="1"/>
          </p:cNvSpPr>
          <p:nvPr>
            <p:ph idx="1"/>
          </p:nvPr>
        </p:nvSpPr>
        <p:spPr>
          <a:xfrm>
            <a:off x="2589212" y="600074"/>
            <a:ext cx="8915400" cy="6257925"/>
          </a:xfrm>
        </p:spPr>
        <p:txBody>
          <a:bodyPr>
            <a:noAutofit/>
          </a:bodyPr>
          <a:lstStyle/>
          <a:p>
            <a:pPr marL="0" indent="0">
              <a:buNone/>
            </a:pPr>
            <a:r>
              <a:rPr lang="en-GB" sz="2000" b="1" baseline="30000" dirty="0">
                <a:solidFill>
                  <a:srgbClr val="0000FF"/>
                </a:solidFill>
              </a:rPr>
              <a:t>20 </a:t>
            </a:r>
            <a:r>
              <a:rPr lang="en-GB" sz="2000" b="1" dirty="0">
                <a:solidFill>
                  <a:srgbClr val="0000FF"/>
                </a:solidFill>
              </a:rPr>
              <a:t>Then Isaiah son of Amoz sent a message to Hezekiah: “This is what the </a:t>
            </a:r>
            <a:r>
              <a:rPr lang="en-GB" sz="2000" b="1" cap="small" dirty="0">
                <a:solidFill>
                  <a:srgbClr val="0000FF"/>
                </a:solidFill>
              </a:rPr>
              <a:t>Lord</a:t>
            </a:r>
            <a:r>
              <a:rPr lang="en-GB" sz="2000" b="1" dirty="0">
                <a:solidFill>
                  <a:srgbClr val="0000FF"/>
                </a:solidFill>
              </a:rPr>
              <a:t>, the God of Israel, says: I have heard your prayer concerning Sennacherib king of Assyria. </a:t>
            </a:r>
            <a:r>
              <a:rPr lang="en-GB" sz="2000" b="1" baseline="30000" dirty="0">
                <a:solidFill>
                  <a:srgbClr val="0000FF"/>
                </a:solidFill>
              </a:rPr>
              <a:t>21 </a:t>
            </a:r>
            <a:r>
              <a:rPr lang="en-GB" sz="2000" b="1" dirty="0">
                <a:solidFill>
                  <a:srgbClr val="0000FF"/>
                </a:solidFill>
              </a:rPr>
              <a:t>This is the word that the </a:t>
            </a:r>
            <a:r>
              <a:rPr lang="en-GB" sz="2000" b="1" cap="small" dirty="0">
                <a:solidFill>
                  <a:srgbClr val="0000FF"/>
                </a:solidFill>
              </a:rPr>
              <a:t>Lord</a:t>
            </a:r>
            <a:r>
              <a:rPr lang="en-GB" sz="2000" b="1" dirty="0">
                <a:solidFill>
                  <a:srgbClr val="0000FF"/>
                </a:solidFill>
              </a:rPr>
              <a:t> has spoken against him:….</a:t>
            </a:r>
          </a:p>
          <a:p>
            <a:pPr marL="0" indent="0">
              <a:buNone/>
            </a:pPr>
            <a:r>
              <a:rPr lang="en-GB" sz="2000" b="1" baseline="30000" dirty="0">
                <a:solidFill>
                  <a:srgbClr val="0000FF"/>
                </a:solidFill>
              </a:rPr>
              <a:t>29 </a:t>
            </a:r>
            <a:r>
              <a:rPr lang="en-GB" sz="2000" b="1" dirty="0">
                <a:solidFill>
                  <a:srgbClr val="0000FF"/>
                </a:solidFill>
              </a:rPr>
              <a:t>“This will be the sign for you, Hezekiah:</a:t>
            </a:r>
          </a:p>
          <a:p>
            <a:pPr marL="0" indent="0">
              <a:buNone/>
            </a:pPr>
            <a:r>
              <a:rPr lang="en-GB" sz="2000" b="1" dirty="0">
                <a:solidFill>
                  <a:srgbClr val="0000FF"/>
                </a:solidFill>
              </a:rPr>
              <a:t>“This year you will eat what grows by itself,</a:t>
            </a:r>
            <a:br>
              <a:rPr lang="en-GB" sz="2000" b="1" dirty="0">
                <a:solidFill>
                  <a:srgbClr val="0000FF"/>
                </a:solidFill>
              </a:rPr>
            </a:br>
            <a:r>
              <a:rPr lang="en-GB" sz="2000" b="1" dirty="0">
                <a:solidFill>
                  <a:srgbClr val="0000FF"/>
                </a:solidFill>
              </a:rPr>
              <a:t>    and the second year what springs from that.</a:t>
            </a:r>
            <a:br>
              <a:rPr lang="en-GB" sz="2000" b="1" dirty="0">
                <a:solidFill>
                  <a:srgbClr val="0000FF"/>
                </a:solidFill>
              </a:rPr>
            </a:br>
            <a:r>
              <a:rPr lang="en-GB" sz="2000" b="1" dirty="0">
                <a:solidFill>
                  <a:srgbClr val="0000FF"/>
                </a:solidFill>
              </a:rPr>
              <a:t>But in the third year sow and reap,</a:t>
            </a:r>
            <a:br>
              <a:rPr lang="en-GB" sz="2000" b="1" dirty="0">
                <a:solidFill>
                  <a:srgbClr val="0000FF"/>
                </a:solidFill>
              </a:rPr>
            </a:br>
            <a:r>
              <a:rPr lang="en-GB" sz="2000" b="1" dirty="0">
                <a:solidFill>
                  <a:srgbClr val="0000FF"/>
                </a:solidFill>
              </a:rPr>
              <a:t>    plant vineyards and eat their fruit.</a:t>
            </a:r>
            <a:br>
              <a:rPr lang="en-GB" sz="2000" b="1" dirty="0">
                <a:solidFill>
                  <a:srgbClr val="0000FF"/>
                </a:solidFill>
              </a:rPr>
            </a:br>
            <a:r>
              <a:rPr lang="en-GB" sz="2000" b="1" baseline="30000" dirty="0">
                <a:solidFill>
                  <a:srgbClr val="0000FF"/>
                </a:solidFill>
              </a:rPr>
              <a:t>30 </a:t>
            </a:r>
            <a:r>
              <a:rPr lang="en-GB" sz="2000" b="1" dirty="0">
                <a:solidFill>
                  <a:srgbClr val="0000FF"/>
                </a:solidFill>
              </a:rPr>
              <a:t>Once more a remnant of the kingdom of Judah</a:t>
            </a:r>
            <a:br>
              <a:rPr lang="en-GB" sz="2000" b="1" dirty="0">
                <a:solidFill>
                  <a:srgbClr val="0000FF"/>
                </a:solidFill>
              </a:rPr>
            </a:br>
            <a:r>
              <a:rPr lang="en-GB" sz="2000" b="1" dirty="0">
                <a:solidFill>
                  <a:srgbClr val="0000FF"/>
                </a:solidFill>
              </a:rPr>
              <a:t>    will take root below and bear fruit above.</a:t>
            </a:r>
            <a:br>
              <a:rPr lang="en-GB" sz="2000" b="1" dirty="0">
                <a:solidFill>
                  <a:srgbClr val="0000FF"/>
                </a:solidFill>
              </a:rPr>
            </a:br>
            <a:r>
              <a:rPr lang="en-GB" sz="2000" b="1" baseline="30000" dirty="0">
                <a:solidFill>
                  <a:srgbClr val="0000FF"/>
                </a:solidFill>
              </a:rPr>
              <a:t>31 </a:t>
            </a:r>
            <a:r>
              <a:rPr lang="en-GB" sz="2000" b="1" dirty="0">
                <a:solidFill>
                  <a:srgbClr val="0000FF"/>
                </a:solidFill>
              </a:rPr>
              <a:t>For out of Jerusalem will come a remnant,</a:t>
            </a:r>
            <a:br>
              <a:rPr lang="en-GB" sz="2000" b="1" dirty="0">
                <a:solidFill>
                  <a:srgbClr val="0000FF"/>
                </a:solidFill>
              </a:rPr>
            </a:br>
            <a:r>
              <a:rPr lang="en-GB" sz="2000" b="1" dirty="0">
                <a:solidFill>
                  <a:srgbClr val="0000FF"/>
                </a:solidFill>
              </a:rPr>
              <a:t>    and out of Mount Zion a band of survivors…”</a:t>
            </a:r>
          </a:p>
          <a:p>
            <a:pPr marL="0" indent="0">
              <a:buNone/>
            </a:pPr>
            <a:r>
              <a:rPr lang="en-GB" sz="2000" b="1" dirty="0">
                <a:solidFill>
                  <a:srgbClr val="0000FF"/>
                </a:solidFill>
              </a:rPr>
              <a:t> </a:t>
            </a:r>
            <a:r>
              <a:rPr lang="en-GB" sz="2000" b="1" baseline="30000" dirty="0">
                <a:solidFill>
                  <a:srgbClr val="0000FF"/>
                </a:solidFill>
              </a:rPr>
              <a:t>35 </a:t>
            </a:r>
            <a:r>
              <a:rPr lang="en-GB" sz="2000" b="1" dirty="0">
                <a:solidFill>
                  <a:srgbClr val="0000FF"/>
                </a:solidFill>
              </a:rPr>
              <a:t>That night the angel of the </a:t>
            </a:r>
            <a:r>
              <a:rPr lang="en-GB" sz="2000" b="1" cap="small" dirty="0">
                <a:solidFill>
                  <a:srgbClr val="0000FF"/>
                </a:solidFill>
              </a:rPr>
              <a:t>Lord</a:t>
            </a:r>
            <a:r>
              <a:rPr lang="en-GB" sz="2000" b="1" dirty="0">
                <a:solidFill>
                  <a:srgbClr val="0000FF"/>
                </a:solidFill>
              </a:rPr>
              <a:t> went out and put to death a hundred and eighty-five thousand in the Assyrian camp. When the people got up the next morning—there were all the dead bodies! </a:t>
            </a:r>
            <a:r>
              <a:rPr lang="en-GB" sz="2000" b="1" baseline="30000" dirty="0">
                <a:solidFill>
                  <a:srgbClr val="0000FF"/>
                </a:solidFill>
              </a:rPr>
              <a:t>36 </a:t>
            </a:r>
            <a:r>
              <a:rPr lang="en-GB" sz="2000" b="1" dirty="0">
                <a:solidFill>
                  <a:srgbClr val="0000FF"/>
                </a:solidFill>
              </a:rPr>
              <a:t>So Sennacherib king of Assyria broke camp and withdrew. He returned to Nineveh and stayed there.</a:t>
            </a:r>
          </a:p>
        </p:txBody>
      </p:sp>
    </p:spTree>
    <p:extLst>
      <p:ext uri="{BB962C8B-B14F-4D97-AF65-F5344CB8AC3E}">
        <p14:creationId xmlns:p14="http://schemas.microsoft.com/office/powerpoint/2010/main" val="39303467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5681</TotalTime>
  <Words>452</Words>
  <Application>Microsoft Office PowerPoint</Application>
  <PresentationFormat>Widescreen</PresentationFormat>
  <Paragraphs>74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3</vt:lpstr>
      <vt:lpstr>Wisp</vt:lpstr>
      <vt:lpstr>Thurrock Christian Fellowship Teaching Notes Andy Acreman   “Hezekiah:  A Position of Trust”  </vt:lpstr>
      <vt:lpstr>Bible Reading #1 – 2 Kings 18:1-8</vt:lpstr>
      <vt:lpstr>Bible Reading #2 – Prov. 3:5-6 / Num. 20:12</vt:lpstr>
      <vt:lpstr>Bible Reading #3 – 2 Chronicles 29</vt:lpstr>
      <vt:lpstr>Bible Reading #4 – 2 Chronicles 29</vt:lpstr>
      <vt:lpstr>Bible Reading #5 – 2 Chronicles 31</vt:lpstr>
      <vt:lpstr>Bible Reading #6 – 2 Chronicles 32</vt:lpstr>
      <vt:lpstr>Bible Reading #7 – 2 Kings 19</vt:lpstr>
      <vt:lpstr>Bible Reading #8 – 2 Kings 19</vt:lpstr>
      <vt:lpstr>Bible Reading #9 – 2 Kings 19</vt:lpstr>
      <vt:lpstr>Bible Reading #10 – 2 Kings 20</vt:lpstr>
      <vt:lpstr>Bible Reading #11 – 2 Kings 20</vt:lpstr>
      <vt:lpstr>Bible Reading #12 – 2 Chronicles 32 / Isaiah</vt:lpstr>
      <vt:lpstr>Personal Questions to Consider…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Acreman</dc:creator>
  <cp:lastModifiedBy>Andy Acreman</cp:lastModifiedBy>
  <cp:revision>23</cp:revision>
  <cp:lastPrinted>2019-01-04T11:58:07Z</cp:lastPrinted>
  <dcterms:created xsi:type="dcterms:W3CDTF">2018-12-05T11:37:53Z</dcterms:created>
  <dcterms:modified xsi:type="dcterms:W3CDTF">2019-03-30T18:45:02Z</dcterms:modified>
</cp:coreProperties>
</file>