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Garet Ultra-Bold" charset="1" panose="00000000000000000000"/>
      <p:regular r:id="rId12"/>
    </p:embeddedFont>
    <p:embeddedFont>
      <p:font typeface="Open Sans Bold" charset="1" panose="00000000000000000000"/>
      <p:regular r:id="rId13"/>
    </p:embeddedFont>
    <p:embeddedFont>
      <p:font typeface="Open Sans" charset="1" panose="00000000000000000000"/>
      <p:regular r:id="rId14"/>
    </p:embeddedFont>
    <p:embeddedFont>
      <p:font typeface="Slopes" charset="1" panose="00000000000000000000"/>
      <p:regular r:id="rId15"/>
    </p:embeddedFont>
    <p:embeddedFont>
      <p:font typeface="Canva Sans Bold" charset="1" panose="020B0803030501040103"/>
      <p:regular r:id="rId16"/>
    </p:embeddedFont>
    <p:embeddedFont>
      <p:font typeface="Aloja" charset="1" panose="02000500000000000000"/>
      <p:regular r:id="rId17"/>
    </p:embeddedFont>
    <p:embeddedFont>
      <p:font typeface="Chewy" charset="1" panose="02000000000000000000"/>
      <p:regular r:id="rId18"/>
    </p:embeddedFont>
    <p:embeddedFont>
      <p:font typeface="League Spartan" charset="1" panose="000008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66976">
                <a:alpha val="100000"/>
              </a:srgbClr>
            </a:gs>
            <a:gs pos="50000">
              <a:srgbClr val="BF2434">
                <a:alpha val="100000"/>
              </a:srgbClr>
            </a:gs>
            <a:gs pos="100000">
              <a:srgbClr val="750F0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604" y="11586"/>
            <a:ext cx="3498484" cy="3711919"/>
          </a:xfrm>
          <a:custGeom>
            <a:avLst/>
            <a:gdLst/>
            <a:ahLst/>
            <a:cxnLst/>
            <a:rect r="r" b="b" t="t" l="l"/>
            <a:pathLst>
              <a:path h="3711919" w="3498484">
                <a:moveTo>
                  <a:pt x="0" y="0"/>
                </a:moveTo>
                <a:lnTo>
                  <a:pt x="3498484" y="0"/>
                </a:lnTo>
                <a:lnTo>
                  <a:pt x="3498484" y="3711919"/>
                </a:lnTo>
                <a:lnTo>
                  <a:pt x="0" y="37119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4789516" y="74196"/>
            <a:ext cx="3498484" cy="3711919"/>
          </a:xfrm>
          <a:custGeom>
            <a:avLst/>
            <a:gdLst/>
            <a:ahLst/>
            <a:cxnLst/>
            <a:rect r="r" b="b" t="t" l="l"/>
            <a:pathLst>
              <a:path h="3711919" w="3498484">
                <a:moveTo>
                  <a:pt x="3498484" y="0"/>
                </a:moveTo>
                <a:lnTo>
                  <a:pt x="0" y="0"/>
                </a:lnTo>
                <a:lnTo>
                  <a:pt x="0" y="3711919"/>
                </a:lnTo>
                <a:lnTo>
                  <a:pt x="3498484" y="3711919"/>
                </a:lnTo>
                <a:lnTo>
                  <a:pt x="349848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0503" y="7370977"/>
            <a:ext cx="18245396" cy="2828036"/>
          </a:xfrm>
          <a:custGeom>
            <a:avLst/>
            <a:gdLst/>
            <a:ahLst/>
            <a:cxnLst/>
            <a:rect r="r" b="b" t="t" l="l"/>
            <a:pathLst>
              <a:path h="2828036" w="18245396">
                <a:moveTo>
                  <a:pt x="0" y="0"/>
                </a:moveTo>
                <a:lnTo>
                  <a:pt x="18245396" y="0"/>
                </a:lnTo>
                <a:lnTo>
                  <a:pt x="18245396" y="2828037"/>
                </a:lnTo>
                <a:lnTo>
                  <a:pt x="0" y="28280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580226" y="2391222"/>
            <a:ext cx="8430361" cy="560759"/>
            <a:chOff x="0" y="0"/>
            <a:chExt cx="1526970" cy="101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26970" cy="101569"/>
            </a:xfrm>
            <a:custGeom>
              <a:avLst/>
              <a:gdLst/>
              <a:ahLst/>
              <a:cxnLst/>
              <a:rect r="r" b="b" t="t" l="l"/>
              <a:pathLst>
                <a:path h="101569" w="1526970">
                  <a:moveTo>
                    <a:pt x="0" y="0"/>
                  </a:moveTo>
                  <a:lnTo>
                    <a:pt x="1526970" y="0"/>
                  </a:lnTo>
                  <a:lnTo>
                    <a:pt x="1526970" y="101569"/>
                  </a:lnTo>
                  <a:lnTo>
                    <a:pt x="0" y="101569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EB22C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526970" cy="149194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3678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9386662" y="2460703"/>
            <a:ext cx="0" cy="265331"/>
          </a:xfrm>
          <a:prstGeom prst="line">
            <a:avLst/>
          </a:prstGeom>
          <a:ln cap="rnd" w="19050">
            <a:solidFill>
              <a:srgbClr val="5B090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5379139" y="9857613"/>
            <a:ext cx="7492815" cy="464023"/>
            <a:chOff x="0" y="0"/>
            <a:chExt cx="2790974" cy="17284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90974" cy="172842"/>
            </a:xfrm>
            <a:custGeom>
              <a:avLst/>
              <a:gdLst/>
              <a:ahLst/>
              <a:cxnLst/>
              <a:rect r="r" b="b" t="t" l="l"/>
              <a:pathLst>
                <a:path h="172842" w="2790974">
                  <a:moveTo>
                    <a:pt x="0" y="0"/>
                  </a:moveTo>
                  <a:lnTo>
                    <a:pt x="2790974" y="0"/>
                  </a:lnTo>
                  <a:lnTo>
                    <a:pt x="2790974" y="172842"/>
                  </a:lnTo>
                  <a:lnTo>
                    <a:pt x="0" y="172842"/>
                  </a:lnTo>
                  <a:close/>
                </a:path>
              </a:pathLst>
            </a:custGeom>
            <a:solidFill>
              <a:srgbClr val="FEB22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2790974" cy="201417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873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7675048" y="9958164"/>
            <a:ext cx="303518" cy="262923"/>
          </a:xfrm>
          <a:custGeom>
            <a:avLst/>
            <a:gdLst/>
            <a:ahLst/>
            <a:cxnLst/>
            <a:rect r="r" b="b" t="t" l="l"/>
            <a:pathLst>
              <a:path h="262923" w="303518">
                <a:moveTo>
                  <a:pt x="0" y="0"/>
                </a:moveTo>
                <a:lnTo>
                  <a:pt x="303518" y="0"/>
                </a:lnTo>
                <a:lnTo>
                  <a:pt x="303518" y="262922"/>
                </a:lnTo>
                <a:lnTo>
                  <a:pt x="0" y="2629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643929" y="9913318"/>
            <a:ext cx="164655" cy="262923"/>
          </a:xfrm>
          <a:custGeom>
            <a:avLst/>
            <a:gdLst/>
            <a:ahLst/>
            <a:cxnLst/>
            <a:rect r="r" b="b" t="t" l="l"/>
            <a:pathLst>
              <a:path h="262923" w="164655">
                <a:moveTo>
                  <a:pt x="0" y="0"/>
                </a:moveTo>
                <a:lnTo>
                  <a:pt x="164656" y="0"/>
                </a:lnTo>
                <a:lnTo>
                  <a:pt x="164656" y="262923"/>
                </a:lnTo>
                <a:lnTo>
                  <a:pt x="0" y="2629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487217">
            <a:off x="11347955" y="3861369"/>
            <a:ext cx="4430163" cy="4430163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24460" y="124460"/>
              <a:ext cx="6101080" cy="6101080"/>
            </a:xfrm>
            <a:custGeom>
              <a:avLst/>
              <a:gdLst/>
              <a:ahLst/>
              <a:cxnLst/>
              <a:rect r="r" b="b" t="t" l="l"/>
              <a:pathLst>
                <a:path h="6101080" w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9"/>
              <a:stretch>
                <a:fillRect l="0" t="-24074" r="0" b="-24074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2578688" y="3723505"/>
            <a:ext cx="4705889" cy="4705889"/>
            <a:chOff x="0" y="0"/>
            <a:chExt cx="6350000" cy="63500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24460" y="124460"/>
              <a:ext cx="6101080" cy="6101080"/>
            </a:xfrm>
            <a:custGeom>
              <a:avLst/>
              <a:gdLst/>
              <a:ahLst/>
              <a:cxnLst/>
              <a:rect r="r" b="b" t="t" l="l"/>
              <a:pathLst>
                <a:path h="6101080" w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4921576" y="8582207"/>
            <a:ext cx="8930171" cy="884653"/>
            <a:chOff x="0" y="0"/>
            <a:chExt cx="3326371" cy="32952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26371" cy="329522"/>
            </a:xfrm>
            <a:custGeom>
              <a:avLst/>
              <a:gdLst/>
              <a:ahLst/>
              <a:cxnLst/>
              <a:rect r="r" b="b" t="t" l="l"/>
              <a:pathLst>
                <a:path h="329522" w="3326371">
                  <a:moveTo>
                    <a:pt x="61299" y="0"/>
                  </a:moveTo>
                  <a:lnTo>
                    <a:pt x="3265072" y="0"/>
                  </a:lnTo>
                  <a:cubicBezTo>
                    <a:pt x="3298926" y="0"/>
                    <a:pt x="3326371" y="27444"/>
                    <a:pt x="3326371" y="61299"/>
                  </a:cubicBezTo>
                  <a:lnTo>
                    <a:pt x="3326371" y="268223"/>
                  </a:lnTo>
                  <a:cubicBezTo>
                    <a:pt x="3326371" y="302077"/>
                    <a:pt x="3298926" y="329522"/>
                    <a:pt x="3265072" y="329522"/>
                  </a:cubicBezTo>
                  <a:lnTo>
                    <a:pt x="61299" y="329522"/>
                  </a:lnTo>
                  <a:cubicBezTo>
                    <a:pt x="27444" y="329522"/>
                    <a:pt x="0" y="302077"/>
                    <a:pt x="0" y="268223"/>
                  </a:cubicBezTo>
                  <a:lnTo>
                    <a:pt x="0" y="61299"/>
                  </a:lnTo>
                  <a:cubicBezTo>
                    <a:pt x="0" y="27444"/>
                    <a:pt x="27444" y="0"/>
                    <a:pt x="61299" y="0"/>
                  </a:cubicBezTo>
                  <a:close/>
                </a:path>
              </a:pathLst>
            </a:custGeom>
            <a:solidFill>
              <a:srgbClr val="FEB22C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26371" cy="348572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640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-644115">
            <a:off x="513910" y="4931272"/>
            <a:ext cx="2049147" cy="2443096"/>
          </a:xfrm>
          <a:custGeom>
            <a:avLst/>
            <a:gdLst/>
            <a:ahLst/>
            <a:cxnLst/>
            <a:rect r="r" b="b" t="t" l="l"/>
            <a:pathLst>
              <a:path h="2443096" w="2049147">
                <a:moveTo>
                  <a:pt x="0" y="0"/>
                </a:moveTo>
                <a:lnTo>
                  <a:pt x="2049147" y="0"/>
                </a:lnTo>
                <a:lnTo>
                  <a:pt x="2049147" y="2443096"/>
                </a:lnTo>
                <a:lnTo>
                  <a:pt x="0" y="244309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566110">
            <a:off x="16105388" y="3543343"/>
            <a:ext cx="2000635" cy="2385257"/>
          </a:xfrm>
          <a:custGeom>
            <a:avLst/>
            <a:gdLst/>
            <a:ahLst/>
            <a:cxnLst/>
            <a:rect r="r" b="b" t="t" l="l"/>
            <a:pathLst>
              <a:path h="2385257" w="2000635">
                <a:moveTo>
                  <a:pt x="0" y="0"/>
                </a:moveTo>
                <a:lnTo>
                  <a:pt x="2000635" y="0"/>
                </a:lnTo>
                <a:lnTo>
                  <a:pt x="2000635" y="2385257"/>
                </a:lnTo>
                <a:lnTo>
                  <a:pt x="0" y="23852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3366307" y="2205975"/>
            <a:ext cx="663336" cy="589540"/>
          </a:xfrm>
          <a:custGeom>
            <a:avLst/>
            <a:gdLst/>
            <a:ahLst/>
            <a:cxnLst/>
            <a:rect r="r" b="b" t="t" l="l"/>
            <a:pathLst>
              <a:path h="589540" w="663336">
                <a:moveTo>
                  <a:pt x="0" y="0"/>
                </a:moveTo>
                <a:lnTo>
                  <a:pt x="663336" y="0"/>
                </a:lnTo>
                <a:lnTo>
                  <a:pt x="663336" y="589540"/>
                </a:lnTo>
                <a:lnTo>
                  <a:pt x="0" y="5895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2421404">
            <a:off x="14326384" y="144623"/>
            <a:ext cx="663336" cy="589540"/>
          </a:xfrm>
          <a:custGeom>
            <a:avLst/>
            <a:gdLst/>
            <a:ahLst/>
            <a:cxnLst/>
            <a:rect r="r" b="b" t="t" l="l"/>
            <a:pathLst>
              <a:path h="589540" w="663336">
                <a:moveTo>
                  <a:pt x="0" y="0"/>
                </a:moveTo>
                <a:lnTo>
                  <a:pt x="663337" y="0"/>
                </a:lnTo>
                <a:lnTo>
                  <a:pt x="663337" y="589540"/>
                </a:lnTo>
                <a:lnTo>
                  <a:pt x="0" y="5895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133541">
            <a:off x="13626715" y="2236471"/>
            <a:ext cx="544503" cy="483927"/>
          </a:xfrm>
          <a:custGeom>
            <a:avLst/>
            <a:gdLst/>
            <a:ahLst/>
            <a:cxnLst/>
            <a:rect r="r" b="b" t="t" l="l"/>
            <a:pathLst>
              <a:path h="483927" w="544503">
                <a:moveTo>
                  <a:pt x="0" y="0"/>
                </a:moveTo>
                <a:lnTo>
                  <a:pt x="544503" y="0"/>
                </a:lnTo>
                <a:lnTo>
                  <a:pt x="544503" y="483927"/>
                </a:lnTo>
                <a:lnTo>
                  <a:pt x="0" y="4839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1133541">
            <a:off x="3429986" y="242474"/>
            <a:ext cx="544503" cy="483927"/>
          </a:xfrm>
          <a:custGeom>
            <a:avLst/>
            <a:gdLst/>
            <a:ahLst/>
            <a:cxnLst/>
            <a:rect r="r" b="b" t="t" l="l"/>
            <a:pathLst>
              <a:path h="483927" w="544503">
                <a:moveTo>
                  <a:pt x="0" y="0"/>
                </a:moveTo>
                <a:lnTo>
                  <a:pt x="544502" y="0"/>
                </a:lnTo>
                <a:lnTo>
                  <a:pt x="544502" y="483927"/>
                </a:lnTo>
                <a:lnTo>
                  <a:pt x="0" y="4839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645631" y="9892250"/>
            <a:ext cx="328836" cy="328836"/>
          </a:xfrm>
          <a:custGeom>
            <a:avLst/>
            <a:gdLst/>
            <a:ahLst/>
            <a:cxnLst/>
            <a:rect r="r" b="b" t="t" l="l"/>
            <a:pathLst>
              <a:path h="328836" w="328836">
                <a:moveTo>
                  <a:pt x="0" y="0"/>
                </a:moveTo>
                <a:lnTo>
                  <a:pt x="328836" y="0"/>
                </a:lnTo>
                <a:lnTo>
                  <a:pt x="328836" y="328836"/>
                </a:lnTo>
                <a:lnTo>
                  <a:pt x="0" y="32883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7434852" y="5573978"/>
            <a:ext cx="3291405" cy="1196924"/>
            <a:chOff x="0" y="0"/>
            <a:chExt cx="1226005" cy="445838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26005" cy="445838"/>
            </a:xfrm>
            <a:custGeom>
              <a:avLst/>
              <a:gdLst/>
              <a:ahLst/>
              <a:cxnLst/>
              <a:rect r="r" b="b" t="t" l="l"/>
              <a:pathLst>
                <a:path h="445838" w="1226005">
                  <a:moveTo>
                    <a:pt x="166315" y="0"/>
                  </a:moveTo>
                  <a:lnTo>
                    <a:pt x="1059690" y="0"/>
                  </a:lnTo>
                  <a:cubicBezTo>
                    <a:pt x="1151543" y="0"/>
                    <a:pt x="1226005" y="74462"/>
                    <a:pt x="1226005" y="166315"/>
                  </a:cubicBezTo>
                  <a:lnTo>
                    <a:pt x="1226005" y="279524"/>
                  </a:lnTo>
                  <a:cubicBezTo>
                    <a:pt x="1226005" y="371377"/>
                    <a:pt x="1151543" y="445838"/>
                    <a:pt x="1059690" y="445838"/>
                  </a:cubicBezTo>
                  <a:lnTo>
                    <a:pt x="166315" y="445838"/>
                  </a:lnTo>
                  <a:cubicBezTo>
                    <a:pt x="74462" y="445838"/>
                    <a:pt x="0" y="371377"/>
                    <a:pt x="0" y="279524"/>
                  </a:cubicBezTo>
                  <a:lnTo>
                    <a:pt x="0" y="166315"/>
                  </a:lnTo>
                  <a:cubicBezTo>
                    <a:pt x="0" y="74462"/>
                    <a:pt x="74462" y="0"/>
                    <a:pt x="1663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1226005" cy="464888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640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6387818" y="5622039"/>
            <a:ext cx="4669462" cy="919911"/>
          </a:xfrm>
          <a:custGeom>
            <a:avLst/>
            <a:gdLst/>
            <a:ahLst/>
            <a:cxnLst/>
            <a:rect r="r" b="b" t="t" l="l"/>
            <a:pathLst>
              <a:path h="919911" w="4669462">
                <a:moveTo>
                  <a:pt x="0" y="0"/>
                </a:moveTo>
                <a:lnTo>
                  <a:pt x="4669462" y="0"/>
                </a:lnTo>
                <a:lnTo>
                  <a:pt x="4669462" y="919911"/>
                </a:lnTo>
                <a:lnTo>
                  <a:pt x="0" y="91991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47867" r="-14472" b="-706632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3063701" y="469744"/>
            <a:ext cx="11921036" cy="10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07"/>
              </a:lnSpc>
            </a:pPr>
            <a:r>
              <a:rPr lang="en-US" b="true" sz="5862">
                <a:solidFill>
                  <a:srgbClr val="FEB22C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FAMILY MOVIE AFTERNOON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914202" y="2432023"/>
            <a:ext cx="4289000" cy="513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37"/>
              </a:lnSpc>
            </a:pPr>
            <a:r>
              <a:rPr lang="en-US" b="true" sz="3027">
                <a:solidFill>
                  <a:srgbClr val="5B09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SUNDAY, 23 FEB, 2025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005235" y="1266772"/>
            <a:ext cx="12037968" cy="939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5"/>
              </a:lnSpc>
            </a:pPr>
            <a:r>
              <a:rPr lang="en-US" sz="273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Bring your loved ones together for a afternoon of laughter, adventure, and heartwarming moments.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112406" y="9873200"/>
            <a:ext cx="1322446" cy="358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5"/>
              </a:lnSpc>
            </a:pPr>
            <a:r>
              <a:rPr lang="en-US" sz="1075">
                <a:solidFill>
                  <a:srgbClr val="5B0905"/>
                </a:solidFill>
                <a:latin typeface="Open Sans"/>
                <a:ea typeface="Open Sans"/>
                <a:cs typeface="Open Sans"/>
                <a:sym typeface="Open Sans"/>
              </a:rPr>
              <a:t>timwongwhittlesey@gmail.com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8089888" y="9893618"/>
            <a:ext cx="2283502" cy="358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5"/>
              </a:lnSpc>
            </a:pPr>
            <a:r>
              <a:rPr lang="en-US" sz="1075">
                <a:solidFill>
                  <a:srgbClr val="5B0905"/>
                </a:solidFill>
                <a:latin typeface="Open Sans"/>
                <a:ea typeface="Open Sans"/>
                <a:cs typeface="Open Sans"/>
                <a:sym typeface="Open Sans"/>
              </a:rPr>
              <a:t>https://www.whittleseyqueenstreetchurch.org/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201107" y="8727845"/>
            <a:ext cx="8650641" cy="578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b="true" sz="3471">
                <a:solidFill>
                  <a:srgbClr val="5B09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FREE ENTRY      DONATION WELCOME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0913475" y="9873200"/>
            <a:ext cx="1764482" cy="358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5"/>
              </a:lnSpc>
            </a:pPr>
            <a:r>
              <a:rPr lang="en-US" sz="1075">
                <a:solidFill>
                  <a:srgbClr val="5B0905"/>
                </a:solidFill>
                <a:latin typeface="Open Sans"/>
                <a:ea typeface="Open Sans"/>
                <a:cs typeface="Open Sans"/>
                <a:sym typeface="Open Sans"/>
              </a:rPr>
              <a:t>24 Queen St, Whittlesey, Peterborough PE7 1AY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572207" y="2432023"/>
            <a:ext cx="3231497" cy="497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3"/>
              </a:lnSpc>
            </a:pPr>
            <a:r>
              <a:rPr lang="en-US" b="true" sz="2930">
                <a:solidFill>
                  <a:srgbClr val="5B09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START AT 2:30PM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697975" y="3083526"/>
            <a:ext cx="10536922" cy="1260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93"/>
              </a:lnSpc>
            </a:pPr>
            <a:r>
              <a:rPr lang="en-US" b="true" sz="3638">
                <a:solidFill>
                  <a:srgbClr val="FEB22C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WHITTLESEY QUEEN ST CHURCH</a:t>
            </a:r>
          </a:p>
          <a:p>
            <a:pPr algn="ctr">
              <a:lnSpc>
                <a:spcPts val="5093"/>
              </a:lnSpc>
            </a:pPr>
            <a:r>
              <a:rPr lang="en-US" b="true" sz="3638">
                <a:solidFill>
                  <a:srgbClr val="FEB22C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PRESENTS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66976">
                <a:alpha val="100000"/>
              </a:srgbClr>
            </a:gs>
            <a:gs pos="50000">
              <a:srgbClr val="BF2434">
                <a:alpha val="100000"/>
              </a:srgbClr>
            </a:gs>
            <a:gs pos="100000">
              <a:srgbClr val="750F0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57818" cy="12366738"/>
          </a:xfrm>
          <a:custGeom>
            <a:avLst/>
            <a:gdLst/>
            <a:ahLst/>
            <a:cxnLst/>
            <a:rect r="r" b="b" t="t" l="l"/>
            <a:pathLst>
              <a:path h="12366738" w="18457818">
                <a:moveTo>
                  <a:pt x="0" y="0"/>
                </a:moveTo>
                <a:lnTo>
                  <a:pt x="18457818" y="0"/>
                </a:lnTo>
                <a:lnTo>
                  <a:pt x="18457818" y="12366738"/>
                </a:lnTo>
                <a:lnTo>
                  <a:pt x="0" y="123667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176656"/>
            <a:ext cx="7629103" cy="7665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80"/>
              </a:lnSpc>
            </a:pPr>
            <a:r>
              <a:rPr lang="en-US" sz="8700">
                <a:solidFill>
                  <a:srgbClr val="FDFEFE"/>
                </a:solidFill>
                <a:latin typeface="Slopes"/>
                <a:ea typeface="Slopes"/>
                <a:cs typeface="Slopes"/>
                <a:sym typeface="Slopes"/>
              </a:rPr>
              <a:t>What have you learnt from the characters?</a:t>
            </a:r>
          </a:p>
          <a:p>
            <a:pPr algn="ctr">
              <a:lnSpc>
                <a:spcPts val="12180"/>
              </a:lnSpc>
            </a:pPr>
          </a:p>
          <a:p>
            <a:pPr algn="ctr">
              <a:lnSpc>
                <a:spcPts val="1218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529773" y="7275827"/>
            <a:ext cx="11221194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DFEFE"/>
                </a:solidFill>
                <a:latin typeface="Slopes"/>
                <a:ea typeface="Slopes"/>
                <a:cs typeface="Slopes"/>
                <a:sym typeface="Slopes"/>
              </a:rPr>
              <a:t>Talk to the one sit next to you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66976">
                <a:alpha val="100000"/>
              </a:srgbClr>
            </a:gs>
            <a:gs pos="50000">
              <a:srgbClr val="BF2434">
                <a:alpha val="100000"/>
              </a:srgbClr>
            </a:gs>
            <a:gs pos="100000">
              <a:srgbClr val="750F0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31276" y="212646"/>
            <a:ext cx="9269295" cy="9215556"/>
          </a:xfrm>
          <a:custGeom>
            <a:avLst/>
            <a:gdLst/>
            <a:ahLst/>
            <a:cxnLst/>
            <a:rect r="r" b="b" t="t" l="l"/>
            <a:pathLst>
              <a:path h="9215556" w="9269295">
                <a:moveTo>
                  <a:pt x="0" y="0"/>
                </a:moveTo>
                <a:lnTo>
                  <a:pt x="9269295" y="0"/>
                </a:lnTo>
                <a:lnTo>
                  <a:pt x="9269295" y="9215557"/>
                </a:lnTo>
                <a:lnTo>
                  <a:pt x="0" y="92155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4343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500571" y="3072521"/>
            <a:ext cx="8609549" cy="3649122"/>
          </a:xfrm>
          <a:custGeom>
            <a:avLst/>
            <a:gdLst/>
            <a:ahLst/>
            <a:cxnLst/>
            <a:rect r="r" b="b" t="t" l="l"/>
            <a:pathLst>
              <a:path h="3649122" w="8609549">
                <a:moveTo>
                  <a:pt x="0" y="0"/>
                </a:moveTo>
                <a:lnTo>
                  <a:pt x="8609549" y="0"/>
                </a:lnTo>
                <a:lnTo>
                  <a:pt x="8609549" y="3649122"/>
                </a:lnTo>
                <a:lnTo>
                  <a:pt x="0" y="36491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36448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66976">
                <a:alpha val="100000"/>
              </a:srgbClr>
            </a:gs>
            <a:gs pos="50000">
              <a:srgbClr val="BF2434">
                <a:alpha val="100000"/>
              </a:srgbClr>
            </a:gs>
            <a:gs pos="100000">
              <a:srgbClr val="750F0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312045" y="309892"/>
            <a:ext cx="13663910" cy="9667217"/>
          </a:xfrm>
          <a:custGeom>
            <a:avLst/>
            <a:gdLst/>
            <a:ahLst/>
            <a:cxnLst/>
            <a:rect r="r" b="b" t="t" l="l"/>
            <a:pathLst>
              <a:path h="9667217" w="13663910">
                <a:moveTo>
                  <a:pt x="0" y="0"/>
                </a:moveTo>
                <a:lnTo>
                  <a:pt x="13663910" y="0"/>
                </a:lnTo>
                <a:lnTo>
                  <a:pt x="13663910" y="9667216"/>
                </a:lnTo>
                <a:lnTo>
                  <a:pt x="0" y="96672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66976">
                <a:alpha val="100000"/>
              </a:srgbClr>
            </a:gs>
            <a:gs pos="50000">
              <a:srgbClr val="BF2434">
                <a:alpha val="100000"/>
              </a:srgbClr>
            </a:gs>
            <a:gs pos="100000">
              <a:srgbClr val="750F0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47677" y="286423"/>
            <a:ext cx="17025229" cy="9543226"/>
          </a:xfrm>
          <a:custGeom>
            <a:avLst/>
            <a:gdLst/>
            <a:ahLst/>
            <a:cxnLst/>
            <a:rect r="r" b="b" t="t" l="l"/>
            <a:pathLst>
              <a:path h="9543226" w="17025229">
                <a:moveTo>
                  <a:pt x="0" y="0"/>
                </a:moveTo>
                <a:lnTo>
                  <a:pt x="17025229" y="0"/>
                </a:lnTo>
                <a:lnTo>
                  <a:pt x="17025229" y="9543227"/>
                </a:lnTo>
                <a:lnTo>
                  <a:pt x="0" y="95432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4143" r="0" b="-4414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738716" y="286423"/>
            <a:ext cx="6319919" cy="3558513"/>
          </a:xfrm>
          <a:custGeom>
            <a:avLst/>
            <a:gdLst/>
            <a:ahLst/>
            <a:cxnLst/>
            <a:rect r="r" b="b" t="t" l="l"/>
            <a:pathLst>
              <a:path h="3558513" w="6319919">
                <a:moveTo>
                  <a:pt x="0" y="0"/>
                </a:moveTo>
                <a:lnTo>
                  <a:pt x="6319919" y="0"/>
                </a:lnTo>
                <a:lnTo>
                  <a:pt x="6319919" y="3558513"/>
                </a:lnTo>
                <a:lnTo>
                  <a:pt x="0" y="35585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62716" y="3174096"/>
            <a:ext cx="13735960" cy="591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9"/>
              </a:lnSpc>
            </a:pPr>
          </a:p>
          <a:p>
            <a:pPr algn="ctr">
              <a:lnSpc>
                <a:spcPts val="7839"/>
              </a:lnSpc>
            </a:pPr>
            <a:r>
              <a:rPr lang="en-US" sz="55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Easter Sunday, 6th April</a:t>
            </a:r>
          </a:p>
          <a:p>
            <a:pPr algn="ctr">
              <a:lnSpc>
                <a:spcPts val="7839"/>
              </a:lnSpc>
            </a:pPr>
            <a:r>
              <a:rPr lang="en-US" sz="55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Summer Sunday, 22nd June</a:t>
            </a:r>
          </a:p>
          <a:p>
            <a:pPr algn="ctr">
              <a:lnSpc>
                <a:spcPts val="7839"/>
              </a:lnSpc>
            </a:pPr>
            <a:r>
              <a:rPr lang="en-US" sz="55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Harvest Sunday, 6th October</a:t>
            </a:r>
          </a:p>
          <a:p>
            <a:pPr algn="ctr">
              <a:lnSpc>
                <a:spcPts val="7839"/>
              </a:lnSpc>
            </a:pPr>
            <a:r>
              <a:rPr lang="en-US" sz="55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Christmas Sunday, 7th December</a:t>
            </a:r>
          </a:p>
          <a:p>
            <a:pPr algn="ctr">
              <a:lnSpc>
                <a:spcPts val="783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173411" y="472489"/>
            <a:ext cx="2869662" cy="1861693"/>
          </a:xfrm>
          <a:custGeom>
            <a:avLst/>
            <a:gdLst/>
            <a:ahLst/>
            <a:cxnLst/>
            <a:rect r="r" b="b" t="t" l="l"/>
            <a:pathLst>
              <a:path h="1861693" w="2869662">
                <a:moveTo>
                  <a:pt x="0" y="0"/>
                </a:moveTo>
                <a:lnTo>
                  <a:pt x="2869662" y="0"/>
                </a:lnTo>
                <a:lnTo>
                  <a:pt x="2869662" y="1861693"/>
                </a:lnTo>
                <a:lnTo>
                  <a:pt x="0" y="18616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44185" y="210845"/>
            <a:ext cx="13735960" cy="3366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DFEFE"/>
                </a:solidFill>
                <a:latin typeface="Aloja"/>
                <a:ea typeface="Aloja"/>
                <a:cs typeface="Aloja"/>
                <a:sym typeface="Aloja"/>
              </a:rPr>
              <a:t>Messy Church </a:t>
            </a:r>
          </a:p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DFEFE"/>
                </a:solidFill>
                <a:latin typeface="Aloja"/>
                <a:ea typeface="Aloja"/>
                <a:cs typeface="Aloja"/>
                <a:sym typeface="Aloja"/>
              </a:rPr>
              <a:t>2025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66976">
                <a:alpha val="100000"/>
              </a:srgbClr>
            </a:gs>
            <a:gs pos="50000">
              <a:srgbClr val="BF2434">
                <a:alpha val="100000"/>
              </a:srgbClr>
            </a:gs>
            <a:gs pos="100000">
              <a:srgbClr val="750F0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34698" y="573377"/>
            <a:ext cx="3657600" cy="1513332"/>
          </a:xfrm>
          <a:custGeom>
            <a:avLst/>
            <a:gdLst/>
            <a:ahLst/>
            <a:cxnLst/>
            <a:rect r="r" b="b" t="t" l="l"/>
            <a:pathLst>
              <a:path h="1513332" w="3657600">
                <a:moveTo>
                  <a:pt x="0" y="0"/>
                </a:moveTo>
                <a:lnTo>
                  <a:pt x="3657600" y="0"/>
                </a:lnTo>
                <a:lnTo>
                  <a:pt x="3657600" y="1513332"/>
                </a:lnTo>
                <a:lnTo>
                  <a:pt x="0" y="15133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3441901"/>
            <a:ext cx="5926997" cy="4447665"/>
          </a:xfrm>
          <a:custGeom>
            <a:avLst/>
            <a:gdLst/>
            <a:ahLst/>
            <a:cxnLst/>
            <a:rect r="r" b="b" t="t" l="l"/>
            <a:pathLst>
              <a:path h="4447665" w="5926997">
                <a:moveTo>
                  <a:pt x="0" y="0"/>
                </a:moveTo>
                <a:lnTo>
                  <a:pt x="5926997" y="0"/>
                </a:lnTo>
                <a:lnTo>
                  <a:pt x="5926997" y="4447664"/>
                </a:lnTo>
                <a:lnTo>
                  <a:pt x="0" y="44476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340512" y="4451971"/>
            <a:ext cx="4235323" cy="6356958"/>
          </a:xfrm>
          <a:custGeom>
            <a:avLst/>
            <a:gdLst/>
            <a:ahLst/>
            <a:cxnLst/>
            <a:rect r="r" b="b" t="t" l="l"/>
            <a:pathLst>
              <a:path h="6356958" w="4235323">
                <a:moveTo>
                  <a:pt x="0" y="0"/>
                </a:moveTo>
                <a:lnTo>
                  <a:pt x="4235324" y="0"/>
                </a:lnTo>
                <a:lnTo>
                  <a:pt x="423532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089605" y="4013819"/>
            <a:ext cx="3546580" cy="5244481"/>
          </a:xfrm>
          <a:custGeom>
            <a:avLst/>
            <a:gdLst/>
            <a:ahLst/>
            <a:cxnLst/>
            <a:rect r="r" b="b" t="t" l="l"/>
            <a:pathLst>
              <a:path h="5244481" w="3546580">
                <a:moveTo>
                  <a:pt x="0" y="0"/>
                </a:moveTo>
                <a:lnTo>
                  <a:pt x="3546581" y="0"/>
                </a:lnTo>
                <a:lnTo>
                  <a:pt x="3546581" y="5244481"/>
                </a:lnTo>
                <a:lnTo>
                  <a:pt x="0" y="52444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117000" y="2571921"/>
            <a:ext cx="5116405" cy="1567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41"/>
              </a:lnSpc>
            </a:pPr>
            <a:r>
              <a:rPr lang="en-US" sz="9101">
                <a:solidFill>
                  <a:srgbClr val="FEB22C"/>
                </a:solidFill>
                <a:latin typeface="Chewy"/>
                <a:ea typeface="Chewy"/>
                <a:cs typeface="Chewy"/>
                <a:sym typeface="Chewy"/>
              </a:rPr>
              <a:t>Paddington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596618" y="2572903"/>
            <a:ext cx="4268167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8C94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Narnia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92298" y="442050"/>
            <a:ext cx="12774812" cy="1644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99"/>
              </a:lnSpc>
            </a:pPr>
            <a:r>
              <a:rPr lang="en-US" sz="9499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Next Film on 16th Mar Sun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DAGfnwJyHLo</dc:identifier>
  <dcterms:modified xsi:type="dcterms:W3CDTF">2011-08-01T06:04:30Z</dcterms:modified>
  <cp:revision>1</cp:revision>
  <dc:title>23 Feb Family Afternoon: Elemental (Presentation)</dc:title>
</cp:coreProperties>
</file>