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6" r:id="rId4"/>
    <p:sldId id="268" r:id="rId5"/>
    <p:sldId id="267" r:id="rId6"/>
    <p:sldId id="269" r:id="rId7"/>
    <p:sldId id="270" r:id="rId8"/>
    <p:sldId id="274" r:id="rId9"/>
    <p:sldId id="271" r:id="rId10"/>
    <p:sldId id="273" r:id="rId11"/>
    <p:sldId id="265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FE5CC-F2F7-4F64-80D2-1FACCBC2E323}" type="datetimeFigureOut">
              <a:rPr lang="en-GB" smtClean="0"/>
              <a:pPr/>
              <a:t>23/07/2018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F966-3883-4B6C-8A5F-F49E8DE0A5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428935" cy="1470025"/>
          </a:xfrm>
        </p:spPr>
        <p:txBody>
          <a:bodyPr/>
          <a:lstStyle/>
          <a:p>
            <a:r>
              <a:rPr lang="en-US" sz="5400" dirty="0" smtClean="0"/>
              <a:t>Leadership issues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3886200"/>
            <a:ext cx="4866493" cy="1752600"/>
          </a:xfrm>
        </p:spPr>
        <p:txBody>
          <a:bodyPr/>
          <a:lstStyle/>
          <a:p>
            <a:pPr algn="r"/>
            <a:r>
              <a:rPr lang="en-US" sz="3600" dirty="0" smtClean="0"/>
              <a:t>1 Timothy 5:17 - 25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b="1" dirty="0" smtClean="0"/>
              <a:t>Leadership issues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US" sz="3200" b="1" dirty="0" smtClean="0"/>
              <a:t>Leaders should be rewarded appropriately – respect and finance</a:t>
            </a:r>
          </a:p>
          <a:p>
            <a:r>
              <a:rPr lang="en-US" sz="3200" b="1" dirty="0" smtClean="0"/>
              <a:t>Teaching and preaching leaders must work hard to bring God’s Word to the church</a:t>
            </a:r>
          </a:p>
          <a:p>
            <a:r>
              <a:rPr lang="en-US" sz="3200" b="1" dirty="0" smtClean="0"/>
              <a:t>Leaders are not above criticism should they fall short of the standard expected</a:t>
            </a:r>
          </a:p>
          <a:p>
            <a:r>
              <a:rPr lang="en-US" sz="3200" b="1" dirty="0" smtClean="0"/>
              <a:t>Do not be hasty in appointing people – take time to discern true character</a:t>
            </a:r>
          </a:p>
          <a:p>
            <a:endParaRPr lang="en-US" sz="3200" b="1" dirty="0" smtClean="0"/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Leadership issues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In this section of the letter (5:1 through to 6:2) Paul advises Timothy regarding relationships within the church family, God’s household</a:t>
            </a:r>
          </a:p>
          <a:p>
            <a:r>
              <a:rPr lang="en-US" sz="2800" b="1" dirty="0" smtClean="0"/>
              <a:t>Here he deals with leadership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Leadership issues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HONOURING LEADERS (17 – 18)</a:t>
            </a:r>
          </a:p>
          <a:p>
            <a:r>
              <a:rPr lang="en-GB" sz="2800" b="1" dirty="0" smtClean="0"/>
              <a:t>The church is the family of God and within that family there needs to be mutual respect and honour</a:t>
            </a:r>
          </a:p>
          <a:p>
            <a:r>
              <a:rPr lang="en-GB" sz="2800" b="1" dirty="0" smtClean="0"/>
              <a:t>The Ephesian church was experiencing problems with false teachers hence Paul re-emphasises that the appointed Elders should be treated with respect – IF they lead well</a:t>
            </a:r>
          </a:p>
          <a:p>
            <a:r>
              <a:rPr lang="en-GB" sz="2800" b="1" dirty="0" smtClean="0"/>
              <a:t>We might say that the Elders should be treated like fathers (see 5:1)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Leadership issues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HONOURING LEADERS (17 – 18)</a:t>
            </a:r>
          </a:p>
          <a:p>
            <a:r>
              <a:rPr lang="en-GB" sz="2800" b="1" dirty="0" smtClean="0"/>
              <a:t>Elders/overseers – those tasked with running, overseeing the church</a:t>
            </a:r>
          </a:p>
          <a:p>
            <a:r>
              <a:rPr lang="en-GB" sz="2800" b="1" dirty="0" smtClean="0"/>
              <a:t>Some Elders also have teaching and preaching responsibilities</a:t>
            </a:r>
          </a:p>
          <a:p>
            <a:r>
              <a:rPr lang="en-GB" sz="2800" b="1" dirty="0" smtClean="0"/>
              <a:t>Here in 5:17 -18 they are described as Elders rather than Overseers (see 3:1 – 7) and have specific responsibility for teaching the word of God and doctrine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Leadership issues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HOW TO HONOUR (17 – 18)</a:t>
            </a:r>
          </a:p>
          <a:p>
            <a:r>
              <a:rPr lang="en-GB" sz="2800" b="1" dirty="0" smtClean="0"/>
              <a:t>Double honour – probably means in terms of respect and possibly in terms of financial support</a:t>
            </a:r>
          </a:p>
          <a:p>
            <a:r>
              <a:rPr lang="en-GB" sz="2800" b="1" dirty="0" smtClean="0"/>
              <a:t>No real basis to say that the leader deserves twice as much financial reward as others</a:t>
            </a:r>
          </a:p>
          <a:p>
            <a:r>
              <a:rPr lang="en-GB" sz="2800" b="1" dirty="0" smtClean="0"/>
              <a:t>Paul quotes from both the OT and Jesus’ words in Luke’s gospel</a:t>
            </a:r>
          </a:p>
          <a:p>
            <a:r>
              <a:rPr lang="en-GB" sz="2800" b="1" dirty="0" smtClean="0"/>
              <a:t>The imagery of oxen and labourers show that hard work is expected</a:t>
            </a:r>
          </a:p>
          <a:p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Leadership issues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LEADERS ARE NOT ABOVE REBUKE (19 – 21)</a:t>
            </a:r>
          </a:p>
          <a:p>
            <a:r>
              <a:rPr lang="en-GB" sz="2800" b="1" dirty="0" smtClean="0"/>
              <a:t>This section is probably especially relevant in Ephesus because of the problem of false teachers but the principles are still current</a:t>
            </a:r>
          </a:p>
          <a:p>
            <a:r>
              <a:rPr lang="en-GB" sz="2800" b="1" dirty="0" smtClean="0"/>
              <a:t>If a leader does wrong then they need to be held accountable</a:t>
            </a:r>
          </a:p>
          <a:p>
            <a:r>
              <a:rPr lang="en-GB" sz="2800" b="1" dirty="0" smtClean="0"/>
              <a:t>Necessary for 2 or 3 witnesses to uphold an accusation</a:t>
            </a:r>
          </a:p>
          <a:p>
            <a:r>
              <a:rPr lang="en-GB" sz="2800" b="1" dirty="0" smtClean="0"/>
              <a:t>If they have been proved to have done wrong they are to be publicly rebuked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Leadership issues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LEADERS ARE NOT ABOVE REBUKE (19 – 21)</a:t>
            </a:r>
          </a:p>
          <a:p>
            <a:r>
              <a:rPr lang="en-GB" sz="2800" b="1" dirty="0" smtClean="0"/>
              <a:t>These are serious matters</a:t>
            </a:r>
          </a:p>
          <a:p>
            <a:r>
              <a:rPr lang="en-GB" sz="2800" b="1" dirty="0" smtClean="0"/>
              <a:t>No room for malicious slander in the church</a:t>
            </a:r>
          </a:p>
          <a:p>
            <a:r>
              <a:rPr lang="en-GB" sz="2800" b="1" dirty="0" smtClean="0"/>
              <a:t>No room for favouritism</a:t>
            </a:r>
          </a:p>
          <a:p>
            <a:r>
              <a:rPr lang="en-GB" sz="2800" b="1" dirty="0" smtClean="0"/>
              <a:t>Need to maintain the reputation of the church in the world – no cover up</a:t>
            </a:r>
          </a:p>
          <a:p>
            <a:r>
              <a:rPr lang="en-GB" sz="2800" b="1" dirty="0" smtClean="0"/>
              <a:t>Process similar to Matthew 18:15 - 18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Leadership issues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HIRING LEADERS TOO HASTILY (22 – 25)</a:t>
            </a:r>
          </a:p>
          <a:p>
            <a:r>
              <a:rPr lang="en-GB" sz="2800" b="1" dirty="0" smtClean="0"/>
              <a:t>People need time to mature</a:t>
            </a:r>
          </a:p>
          <a:p>
            <a:r>
              <a:rPr lang="en-GB" sz="2800" b="1" dirty="0" smtClean="0"/>
              <a:t>It takes time for candidates for ministry roles to be examined regarding character and gifting</a:t>
            </a:r>
          </a:p>
          <a:p>
            <a:r>
              <a:rPr lang="en-GB" sz="2800" b="1" dirty="0" smtClean="0"/>
              <a:t>Those appointing are responsible before God for their actions</a:t>
            </a:r>
          </a:p>
          <a:p>
            <a:r>
              <a:rPr lang="en-GB" sz="2800" b="1" dirty="0" smtClean="0"/>
              <a:t>Leaders need to maintain their personal purity</a:t>
            </a:r>
          </a:p>
          <a:p>
            <a:r>
              <a:rPr lang="en-GB" sz="2800" b="1" dirty="0" smtClean="0"/>
              <a:t>A personal note to ensure Timothy understands that drinking wine for medicinal purposes will not compromise his purity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Leadership issues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HIRING LEADERS TOO HASTILY (22 – 25)</a:t>
            </a:r>
          </a:p>
          <a:p>
            <a:r>
              <a:rPr lang="en-GB" sz="2800" b="1" dirty="0" smtClean="0"/>
              <a:t>Character takes time to develop  (fruit takes time to grow)</a:t>
            </a:r>
          </a:p>
          <a:p>
            <a:r>
              <a:rPr lang="en-GB" sz="2800" b="1" dirty="0" smtClean="0"/>
              <a:t>Inherent behaviour will show itself over time, for good or ill</a:t>
            </a:r>
          </a:p>
          <a:p>
            <a:r>
              <a:rPr lang="en-GB" sz="2800" b="1" dirty="0" smtClean="0"/>
              <a:t>Taking time over appointments gives an opportunity for discernment to be used wisely – in the parable of the </a:t>
            </a:r>
            <a:r>
              <a:rPr lang="en-GB" sz="2800" b="1" dirty="0" err="1" smtClean="0"/>
              <a:t>sower</a:t>
            </a:r>
            <a:r>
              <a:rPr lang="en-GB" sz="2800" b="1" dirty="0" smtClean="0"/>
              <a:t> it was not immediately obvious whether seeds would develop (Mark 4:1 - 9)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780</TotalTime>
  <Words>566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chri_1226_sllide</vt:lpstr>
      <vt:lpstr>1_Default Design</vt:lpstr>
      <vt:lpstr>Leadership issues</vt:lpstr>
      <vt:lpstr>Leadership issues</vt:lpstr>
      <vt:lpstr>Leadership issues</vt:lpstr>
      <vt:lpstr>Leadership issues</vt:lpstr>
      <vt:lpstr>Leadership issues</vt:lpstr>
      <vt:lpstr>Leadership issues</vt:lpstr>
      <vt:lpstr>Leadership issues</vt:lpstr>
      <vt:lpstr>Leadership issues</vt:lpstr>
      <vt:lpstr>Leadership issues</vt:lpstr>
      <vt:lpstr>Leadership issues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church in danger</dc:title>
  <dc:creator>User</dc:creator>
  <cp:lastModifiedBy>User</cp:lastModifiedBy>
  <cp:revision>88</cp:revision>
  <dcterms:created xsi:type="dcterms:W3CDTF">2018-03-15T09:50:49Z</dcterms:created>
  <dcterms:modified xsi:type="dcterms:W3CDTF">2018-07-23T07:11:26Z</dcterms:modified>
</cp:coreProperties>
</file>