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3"/>
  </p:notesMasterIdLst>
  <p:handoutMasterIdLst>
    <p:handoutMasterId r:id="rId14"/>
  </p:handoutMasterIdLst>
  <p:sldIdLst>
    <p:sldId id="256" r:id="rId3"/>
    <p:sldId id="266" r:id="rId4"/>
    <p:sldId id="268" r:id="rId5"/>
    <p:sldId id="267" r:id="rId6"/>
    <p:sldId id="269" r:id="rId7"/>
    <p:sldId id="270" r:id="rId8"/>
    <p:sldId id="274" r:id="rId9"/>
    <p:sldId id="271" r:id="rId10"/>
    <p:sldId id="273" r:id="rId11"/>
    <p:sldId id="265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FE5CC-F2F7-4F64-80D2-1FACCBC2E323}" type="datetimeFigureOut">
              <a:rPr lang="en-GB" smtClean="0"/>
              <a:pPr/>
              <a:t>23/07/2018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CF966-3883-4B6C-8A5F-F49E8DE0A55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75B73C-ABA6-4EED-8305-A38996B50DD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3F9F1BC-79C5-4CA3-B406-FBD771B0244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8C3B3-450D-438A-A7E3-0CAD6B276F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46595-DA28-497F-9CF8-A2B07A6035F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3768B1E-024E-43EB-9FB6-92D1C61F165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C3A5E-C93B-4B60-89A5-5D8106F6AAF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9584F-0410-4562-ADB8-AAC4CDD2A48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3035C-4B49-4BB0-AC63-6E8F4938D05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282BE-B765-431A-96AD-C8495DA1CEA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A07A3F-8616-448D-A9C8-815F55F7D0C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770B3-1B78-4FD8-AD82-CCE863D42CC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D9B1B-C288-481F-8102-4AC7B329437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389A9-3C24-4829-A51D-C0ADA0F7C01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1D89C-09D5-4FD6-A143-8C533B92896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F01ED-9F25-418F-A65A-FE65B7F86ED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ED27E-97B9-4364-BBCE-CDC8BA7E112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70004-F40B-4D57-8B71-12230DDD027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30956-92DE-47F3-A480-78E3FA7D9FF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CDCDE-F2C4-4B99-9C5E-998EE929218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F7EEA-8C30-400D-BA06-E4C57723309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FB75A-BAF8-49A6-B655-EA37F1033AE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25EE1-C2B0-4E61-94DA-FF1881D14B0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E222B-B5C9-4019-9560-A43E2D8386B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92C74C5-8B25-4E85-9B5C-ADE5F0ED0854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E68BEE0-E0CB-4405-9107-2881B7A368BC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77440" y="2130425"/>
            <a:ext cx="6428935" cy="1470025"/>
          </a:xfrm>
        </p:spPr>
        <p:txBody>
          <a:bodyPr/>
          <a:lstStyle/>
          <a:p>
            <a:r>
              <a:rPr lang="en-US" sz="5400" dirty="0" smtClean="0"/>
              <a:t>Leadership issues</a:t>
            </a:r>
            <a:endParaRPr lang="en-US" sz="5400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4" y="3886200"/>
            <a:ext cx="4866493" cy="1752600"/>
          </a:xfrm>
        </p:spPr>
        <p:txBody>
          <a:bodyPr/>
          <a:lstStyle/>
          <a:p>
            <a:pPr algn="r"/>
            <a:r>
              <a:rPr lang="en-US" sz="3600" dirty="0" smtClean="0"/>
              <a:t>1 Timothy 5:17 - 25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11015"/>
            <a:ext cx="8226425" cy="576776"/>
          </a:xfrm>
        </p:spPr>
        <p:txBody>
          <a:bodyPr/>
          <a:lstStyle/>
          <a:p>
            <a:pPr algn="ctr"/>
            <a:r>
              <a:rPr lang="en-US" b="1" dirty="0" smtClean="0"/>
              <a:t>Leadership issues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970671"/>
            <a:ext cx="8226425" cy="5683347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LESSONS FOR TODAY</a:t>
            </a:r>
          </a:p>
          <a:p>
            <a:r>
              <a:rPr lang="en-US" sz="3200" b="1" dirty="0" smtClean="0"/>
              <a:t>Leaders should be rewarded appropriately – respect and finance</a:t>
            </a:r>
          </a:p>
          <a:p>
            <a:r>
              <a:rPr lang="en-US" sz="3200" b="1" dirty="0" smtClean="0"/>
              <a:t>Teaching and preaching leaders must work hard to bring God’s Word to the church</a:t>
            </a:r>
          </a:p>
          <a:p>
            <a:r>
              <a:rPr lang="en-US" sz="3200" b="1" dirty="0" smtClean="0"/>
              <a:t>Leaders are not above criticism should they fall short of the standard expected</a:t>
            </a:r>
          </a:p>
          <a:p>
            <a:r>
              <a:rPr lang="en-US" sz="3200" b="1" dirty="0" smtClean="0"/>
              <a:t>Do not be hasty in appointing people – take time to discern true character</a:t>
            </a:r>
          </a:p>
          <a:p>
            <a:endParaRPr lang="en-US" sz="3200" b="1" dirty="0" smtClean="0"/>
          </a:p>
          <a:p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0"/>
            <a:ext cx="8837295" cy="787791"/>
          </a:xfrm>
        </p:spPr>
        <p:txBody>
          <a:bodyPr/>
          <a:lstStyle/>
          <a:p>
            <a:pPr algn="ctr"/>
            <a:r>
              <a:rPr lang="en-US" sz="3600" b="1" dirty="0" smtClean="0"/>
              <a:t>Leadership issues</a:t>
            </a:r>
            <a:endParaRPr lang="en-US" sz="36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6252" y="815926"/>
            <a:ext cx="6473923" cy="5838091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BACKGROUND</a:t>
            </a:r>
          </a:p>
          <a:p>
            <a:r>
              <a:rPr lang="en-US" sz="2800" b="1" dirty="0" smtClean="0"/>
              <a:t>Letter written by Paul in around 64 AD</a:t>
            </a:r>
          </a:p>
          <a:p>
            <a:r>
              <a:rPr lang="en-US" sz="2800" b="1" dirty="0" smtClean="0"/>
              <a:t>Written to Timothy who he had left in Ephesus to lead the church there</a:t>
            </a:r>
          </a:p>
          <a:p>
            <a:r>
              <a:rPr lang="en-US" sz="2800" b="1" dirty="0" smtClean="0"/>
              <a:t>In this section of the letter (5:1 through to 6:2) Paul advises Timothy regarding relationships within the church family, God’s household</a:t>
            </a:r>
          </a:p>
          <a:p>
            <a:r>
              <a:rPr lang="en-US" sz="2800" b="1" dirty="0" smtClean="0"/>
              <a:t>Here he deals with leadership 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0"/>
            <a:ext cx="8837295" cy="787791"/>
          </a:xfrm>
        </p:spPr>
        <p:txBody>
          <a:bodyPr/>
          <a:lstStyle/>
          <a:p>
            <a:pPr algn="ctr"/>
            <a:r>
              <a:rPr lang="en-US" sz="3600" b="1" dirty="0" smtClean="0"/>
              <a:t>Leadership issues</a:t>
            </a:r>
            <a:endParaRPr lang="en-US" sz="36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6252" y="815926"/>
            <a:ext cx="6473923" cy="5838091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HONOURING LEADERS (17 – 18)</a:t>
            </a:r>
          </a:p>
          <a:p>
            <a:r>
              <a:rPr lang="en-GB" sz="2800" b="1" dirty="0" smtClean="0"/>
              <a:t>The church is the family of God and within that family there needs to be mutual respect and honour</a:t>
            </a:r>
          </a:p>
          <a:p>
            <a:r>
              <a:rPr lang="en-GB" sz="2800" b="1" dirty="0" smtClean="0"/>
              <a:t>The Ephesian church was experiencing problems with false teachers hence Paul re-emphasises that the appointed Elders should be treated with respect – IF they lead well</a:t>
            </a:r>
          </a:p>
          <a:p>
            <a:r>
              <a:rPr lang="en-GB" sz="2800" b="1" dirty="0" smtClean="0"/>
              <a:t>We might say that the Elders should be treated like fathers (see 5:1)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0"/>
            <a:ext cx="8837295" cy="787791"/>
          </a:xfrm>
        </p:spPr>
        <p:txBody>
          <a:bodyPr/>
          <a:lstStyle/>
          <a:p>
            <a:pPr algn="ctr"/>
            <a:r>
              <a:rPr lang="en-US" sz="3600" b="1" dirty="0" smtClean="0"/>
              <a:t>Leadership issues</a:t>
            </a:r>
            <a:endParaRPr lang="en-US" sz="36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6252" y="815926"/>
            <a:ext cx="6473923" cy="5838091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HONOURING LEADERS (17 – 18)</a:t>
            </a:r>
          </a:p>
          <a:p>
            <a:r>
              <a:rPr lang="en-GB" sz="2800" b="1" dirty="0" smtClean="0"/>
              <a:t>Elders/overseers – those tasked with running, overseeing the church</a:t>
            </a:r>
          </a:p>
          <a:p>
            <a:r>
              <a:rPr lang="en-GB" sz="2800" b="1" dirty="0" smtClean="0"/>
              <a:t>Some Elders also have teaching and preaching responsibilities</a:t>
            </a:r>
          </a:p>
          <a:p>
            <a:r>
              <a:rPr lang="en-GB" sz="2800" b="1" dirty="0" smtClean="0"/>
              <a:t>Here in 5:17 -18 they are described as Elders rather than Overseers (see 3:1 – 7) and have specific responsibility for teaching the word of God and doctrine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0"/>
            <a:ext cx="8837295" cy="787791"/>
          </a:xfrm>
        </p:spPr>
        <p:txBody>
          <a:bodyPr/>
          <a:lstStyle/>
          <a:p>
            <a:pPr algn="ctr"/>
            <a:r>
              <a:rPr lang="en-US" sz="3600" b="1" dirty="0" smtClean="0"/>
              <a:t>Leadership issues</a:t>
            </a:r>
            <a:endParaRPr lang="en-US" sz="36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6252" y="815926"/>
            <a:ext cx="6473923" cy="5838091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HOW TO HONOUR (17 – 18)</a:t>
            </a:r>
          </a:p>
          <a:p>
            <a:r>
              <a:rPr lang="en-GB" sz="2800" b="1" dirty="0" smtClean="0"/>
              <a:t>Double honour – probably means in terms of respect and possibly in terms of financial support</a:t>
            </a:r>
          </a:p>
          <a:p>
            <a:r>
              <a:rPr lang="en-GB" sz="2800" b="1" dirty="0" smtClean="0"/>
              <a:t>No real basis to say that the leader deserves twice as much financial reward as others</a:t>
            </a:r>
          </a:p>
          <a:p>
            <a:r>
              <a:rPr lang="en-GB" sz="2800" b="1" dirty="0" smtClean="0"/>
              <a:t>Paul quotes from both the OT and Jesus’ words in Luke’s gospel</a:t>
            </a:r>
          </a:p>
          <a:p>
            <a:r>
              <a:rPr lang="en-GB" sz="2800" b="1" dirty="0" smtClean="0"/>
              <a:t>The imagery of oxen and labourers show that hard work is expected</a:t>
            </a:r>
          </a:p>
          <a:p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0"/>
            <a:ext cx="8837295" cy="787791"/>
          </a:xfrm>
        </p:spPr>
        <p:txBody>
          <a:bodyPr/>
          <a:lstStyle/>
          <a:p>
            <a:pPr algn="ctr"/>
            <a:r>
              <a:rPr lang="en-US" sz="3600" b="1" dirty="0" smtClean="0"/>
              <a:t>Leadership issues</a:t>
            </a:r>
            <a:endParaRPr lang="en-US" sz="36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6252" y="815926"/>
            <a:ext cx="6473923" cy="5838091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LEADERS ARE NOT ABOVE REBUKE (19 – 21)</a:t>
            </a:r>
          </a:p>
          <a:p>
            <a:r>
              <a:rPr lang="en-GB" sz="2800" b="1" dirty="0" smtClean="0"/>
              <a:t>This section is probably especially relevant in Ephesus because of the problem of false teachers but the principles are still current</a:t>
            </a:r>
          </a:p>
          <a:p>
            <a:r>
              <a:rPr lang="en-GB" sz="2800" b="1" dirty="0" smtClean="0"/>
              <a:t>If a leader does wrong then they need to be held accountable</a:t>
            </a:r>
          </a:p>
          <a:p>
            <a:r>
              <a:rPr lang="en-GB" sz="2800" b="1" dirty="0" smtClean="0"/>
              <a:t>Necessary for 2 or 3 witnesses to uphold an accusation</a:t>
            </a:r>
          </a:p>
          <a:p>
            <a:r>
              <a:rPr lang="en-GB" sz="2800" b="1" dirty="0" smtClean="0"/>
              <a:t>If they have been proved to have done wrong they are to be publicly rebuked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0"/>
            <a:ext cx="8837295" cy="787791"/>
          </a:xfrm>
        </p:spPr>
        <p:txBody>
          <a:bodyPr/>
          <a:lstStyle/>
          <a:p>
            <a:pPr algn="ctr"/>
            <a:r>
              <a:rPr lang="en-US" sz="3600" b="1" dirty="0" smtClean="0"/>
              <a:t>Leadership issues</a:t>
            </a:r>
            <a:endParaRPr lang="en-US" sz="36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6252" y="815926"/>
            <a:ext cx="6473923" cy="5838091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LEADERS ARE NOT ABOVE REBUKE (19 – 21)</a:t>
            </a:r>
          </a:p>
          <a:p>
            <a:r>
              <a:rPr lang="en-GB" sz="2800" b="1" dirty="0" smtClean="0"/>
              <a:t>These are serious matters</a:t>
            </a:r>
          </a:p>
          <a:p>
            <a:r>
              <a:rPr lang="en-GB" sz="2800" b="1" dirty="0" smtClean="0"/>
              <a:t>No room for malicious slander in the church</a:t>
            </a:r>
          </a:p>
          <a:p>
            <a:r>
              <a:rPr lang="en-GB" sz="2800" b="1" dirty="0" smtClean="0"/>
              <a:t>No room for favouritism</a:t>
            </a:r>
          </a:p>
          <a:p>
            <a:r>
              <a:rPr lang="en-GB" sz="2800" b="1" dirty="0" smtClean="0"/>
              <a:t>Need to maintain the reputation of the church in the world – no cover up</a:t>
            </a:r>
          </a:p>
          <a:p>
            <a:r>
              <a:rPr lang="en-GB" sz="2800" b="1" dirty="0" smtClean="0"/>
              <a:t>Process similar to Matthew 18:15 - 18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0"/>
            <a:ext cx="8837295" cy="787791"/>
          </a:xfrm>
        </p:spPr>
        <p:txBody>
          <a:bodyPr/>
          <a:lstStyle/>
          <a:p>
            <a:pPr algn="ctr"/>
            <a:r>
              <a:rPr lang="en-US" sz="3600" b="1" dirty="0" smtClean="0"/>
              <a:t>Leadership issues</a:t>
            </a:r>
            <a:endParaRPr lang="en-US" sz="36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6252" y="815926"/>
            <a:ext cx="6473923" cy="5838091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HIRING LEADERS TOO HASTILY (22 – 25)</a:t>
            </a:r>
          </a:p>
          <a:p>
            <a:r>
              <a:rPr lang="en-GB" sz="2800" b="1" dirty="0" smtClean="0"/>
              <a:t>People need time to mature</a:t>
            </a:r>
          </a:p>
          <a:p>
            <a:r>
              <a:rPr lang="en-GB" sz="2800" b="1" dirty="0" smtClean="0"/>
              <a:t>It takes time for candidates for ministry roles to be examined regarding character and gifting</a:t>
            </a:r>
          </a:p>
          <a:p>
            <a:r>
              <a:rPr lang="en-GB" sz="2800" b="1" dirty="0" smtClean="0"/>
              <a:t>Those appointing are responsible before God for their actions</a:t>
            </a:r>
          </a:p>
          <a:p>
            <a:r>
              <a:rPr lang="en-GB" sz="2800" b="1" dirty="0" smtClean="0"/>
              <a:t>Leaders need to maintain their personal purity</a:t>
            </a:r>
          </a:p>
          <a:p>
            <a:r>
              <a:rPr lang="en-GB" sz="2800" b="1" dirty="0" smtClean="0"/>
              <a:t>A personal note to ensure Timothy understands that drinking wine for medicinal purposes will not compromise his purity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0"/>
            <a:ext cx="8837295" cy="787791"/>
          </a:xfrm>
        </p:spPr>
        <p:txBody>
          <a:bodyPr/>
          <a:lstStyle/>
          <a:p>
            <a:pPr algn="ctr"/>
            <a:r>
              <a:rPr lang="en-US" sz="3600" b="1" dirty="0" smtClean="0"/>
              <a:t>Leadership issues</a:t>
            </a:r>
            <a:endParaRPr lang="en-US" sz="36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6252" y="815926"/>
            <a:ext cx="6473923" cy="5838091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HIRING LEADERS TOO HASTILY (22 – 25)</a:t>
            </a:r>
          </a:p>
          <a:p>
            <a:r>
              <a:rPr lang="en-GB" sz="2800" b="1" dirty="0" smtClean="0"/>
              <a:t>Character takes time to develop  (fruit takes time to grow)</a:t>
            </a:r>
          </a:p>
          <a:p>
            <a:r>
              <a:rPr lang="en-GB" sz="2800" b="1" dirty="0" smtClean="0"/>
              <a:t>Inherent behaviour will show itself over time, for good or ill</a:t>
            </a:r>
          </a:p>
          <a:p>
            <a:r>
              <a:rPr lang="en-GB" sz="2800" b="1" dirty="0" smtClean="0"/>
              <a:t>Taking time over appointments gives an opportunity for discernment to be used wisely – in the parable of the </a:t>
            </a:r>
            <a:r>
              <a:rPr lang="en-GB" sz="2800" b="1" dirty="0" err="1" smtClean="0"/>
              <a:t>sower</a:t>
            </a:r>
            <a:r>
              <a:rPr lang="en-GB" sz="2800" b="1" dirty="0" smtClean="0"/>
              <a:t> it was not immediately obvious whether seeds would develop (Mark 4:1 - 9)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hri_1226_sllide">
  <a:themeElements>
    <a:clrScheme name="Office Theme 2">
      <a:dk1>
        <a:srgbClr val="000000"/>
      </a:dk1>
      <a:lt1>
        <a:srgbClr val="FFFFFF"/>
      </a:lt1>
      <a:dk2>
        <a:srgbClr val="003300"/>
      </a:dk2>
      <a:lt2>
        <a:srgbClr val="FFFFFF"/>
      </a:lt2>
      <a:accent1>
        <a:srgbClr val="ABD921"/>
      </a:accent1>
      <a:accent2>
        <a:srgbClr val="31C6F7"/>
      </a:accent2>
      <a:accent3>
        <a:srgbClr val="AAADAA"/>
      </a:accent3>
      <a:accent4>
        <a:srgbClr val="DADADA"/>
      </a:accent4>
      <a:accent5>
        <a:srgbClr val="D2E9AB"/>
      </a:accent5>
      <a:accent6>
        <a:srgbClr val="2BB3E0"/>
      </a:accent6>
      <a:hlink>
        <a:srgbClr val="75E075"/>
      </a:hlink>
      <a:folHlink>
        <a:srgbClr val="99C4FF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41D941"/>
        </a:accent1>
        <a:accent2>
          <a:srgbClr val="2ADB7A"/>
        </a:accent2>
        <a:accent3>
          <a:srgbClr val="AAADAA"/>
        </a:accent3>
        <a:accent4>
          <a:srgbClr val="DADADA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ABD921"/>
        </a:accent1>
        <a:accent2>
          <a:srgbClr val="31C6F7"/>
        </a:accent2>
        <a:accent3>
          <a:srgbClr val="AAADAA"/>
        </a:accent3>
        <a:accent4>
          <a:srgbClr val="DADADA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F7A1D3"/>
        </a:accent1>
        <a:accent2>
          <a:srgbClr val="6CD96C"/>
        </a:accent2>
        <a:accent3>
          <a:srgbClr val="AAADAA"/>
        </a:accent3>
        <a:accent4>
          <a:srgbClr val="DADADA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EDC72F"/>
        </a:accent1>
        <a:accent2>
          <a:srgbClr val="C8BDFF"/>
        </a:accent2>
        <a:accent3>
          <a:srgbClr val="AAADAA"/>
        </a:accent3>
        <a:accent4>
          <a:srgbClr val="DADADA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41D941"/>
        </a:accent1>
        <a:accent2>
          <a:srgbClr val="2ADB7A"/>
        </a:accent2>
        <a:accent3>
          <a:srgbClr val="FFFFFF"/>
        </a:accent3>
        <a:accent4>
          <a:srgbClr val="000000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BD921"/>
        </a:accent1>
        <a:accent2>
          <a:srgbClr val="31C6F7"/>
        </a:accent2>
        <a:accent3>
          <a:srgbClr val="FFFFFF"/>
        </a:accent3>
        <a:accent4>
          <a:srgbClr val="000000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7A1D3"/>
        </a:accent1>
        <a:accent2>
          <a:srgbClr val="6CD96C"/>
        </a:accent2>
        <a:accent3>
          <a:srgbClr val="FFFFFF"/>
        </a:accent3>
        <a:accent4>
          <a:srgbClr val="000000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DC72F"/>
        </a:accent1>
        <a:accent2>
          <a:srgbClr val="C8BDFF"/>
        </a:accent2>
        <a:accent3>
          <a:srgbClr val="FFFFFF"/>
        </a:accent3>
        <a:accent4>
          <a:srgbClr val="000000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3300"/>
      </a:dk2>
      <a:lt2>
        <a:srgbClr val="FFFFFF"/>
      </a:lt2>
      <a:accent1>
        <a:srgbClr val="ABD921"/>
      </a:accent1>
      <a:accent2>
        <a:srgbClr val="31C6F7"/>
      </a:accent2>
      <a:accent3>
        <a:srgbClr val="AAADAA"/>
      </a:accent3>
      <a:accent4>
        <a:srgbClr val="DADADA"/>
      </a:accent4>
      <a:accent5>
        <a:srgbClr val="D2E9AB"/>
      </a:accent5>
      <a:accent6>
        <a:srgbClr val="2BB3E0"/>
      </a:accent6>
      <a:hlink>
        <a:srgbClr val="75E075"/>
      </a:hlink>
      <a:folHlink>
        <a:srgbClr val="99C4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41D941"/>
        </a:accent1>
        <a:accent2>
          <a:srgbClr val="2ADB7A"/>
        </a:accent2>
        <a:accent3>
          <a:srgbClr val="AAADAA"/>
        </a:accent3>
        <a:accent4>
          <a:srgbClr val="DADADA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ABD921"/>
        </a:accent1>
        <a:accent2>
          <a:srgbClr val="31C6F7"/>
        </a:accent2>
        <a:accent3>
          <a:srgbClr val="AAADAA"/>
        </a:accent3>
        <a:accent4>
          <a:srgbClr val="DADADA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F7A1D3"/>
        </a:accent1>
        <a:accent2>
          <a:srgbClr val="6CD96C"/>
        </a:accent2>
        <a:accent3>
          <a:srgbClr val="AAADAA"/>
        </a:accent3>
        <a:accent4>
          <a:srgbClr val="DADADA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EDC72F"/>
        </a:accent1>
        <a:accent2>
          <a:srgbClr val="C8BDFF"/>
        </a:accent2>
        <a:accent3>
          <a:srgbClr val="AAADAA"/>
        </a:accent3>
        <a:accent4>
          <a:srgbClr val="DADADA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41D941"/>
        </a:accent1>
        <a:accent2>
          <a:srgbClr val="2ADB7A"/>
        </a:accent2>
        <a:accent3>
          <a:srgbClr val="FFFFFF"/>
        </a:accent3>
        <a:accent4>
          <a:srgbClr val="000000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BD921"/>
        </a:accent1>
        <a:accent2>
          <a:srgbClr val="31C6F7"/>
        </a:accent2>
        <a:accent3>
          <a:srgbClr val="FFFFFF"/>
        </a:accent3>
        <a:accent4>
          <a:srgbClr val="000000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7A1D3"/>
        </a:accent1>
        <a:accent2>
          <a:srgbClr val="6CD96C"/>
        </a:accent2>
        <a:accent3>
          <a:srgbClr val="FFFFFF"/>
        </a:accent3>
        <a:accent4>
          <a:srgbClr val="000000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DC72F"/>
        </a:accent1>
        <a:accent2>
          <a:srgbClr val="C8BDFF"/>
        </a:accent2>
        <a:accent3>
          <a:srgbClr val="FFFFFF"/>
        </a:accent3>
        <a:accent4>
          <a:srgbClr val="000000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chri_1226_sllide</Template>
  <TotalTime>780</TotalTime>
  <Words>566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chri_1226_sllide</vt:lpstr>
      <vt:lpstr>1_Default Design</vt:lpstr>
      <vt:lpstr>Leadership issues</vt:lpstr>
      <vt:lpstr>Leadership issues</vt:lpstr>
      <vt:lpstr>Leadership issues</vt:lpstr>
      <vt:lpstr>Leadership issues</vt:lpstr>
      <vt:lpstr>Leadership issues</vt:lpstr>
      <vt:lpstr>Leadership issues</vt:lpstr>
      <vt:lpstr>Leadership issues</vt:lpstr>
      <vt:lpstr>Leadership issues</vt:lpstr>
      <vt:lpstr>Leadership issues</vt:lpstr>
      <vt:lpstr>Leadership issues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church in danger</dc:title>
  <dc:creator>User</dc:creator>
  <cp:lastModifiedBy>User</cp:lastModifiedBy>
  <cp:revision>88</cp:revision>
  <dcterms:created xsi:type="dcterms:W3CDTF">2018-03-15T09:50:49Z</dcterms:created>
  <dcterms:modified xsi:type="dcterms:W3CDTF">2018-07-23T07:11:26Z</dcterms:modified>
</cp:coreProperties>
</file>