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66" r:id="rId3"/>
    <p:sldId id="267" r:id="rId4"/>
    <p:sldId id="268" r:id="rId5"/>
    <p:sldId id="269" r:id="rId6"/>
    <p:sldId id="263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10/02/2019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Come away from the shadows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2:16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23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COME AWAY FROM THE SHADOWS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Leaving the shadows behind (16,17)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The early church had to contend with a serious issue – to what extent did the Old Testament Law have authority over them?</a:t>
            </a:r>
          </a:p>
          <a:p>
            <a:r>
              <a:rPr lang="en-GB" sz="3200" b="1" dirty="0" smtClean="0">
                <a:latin typeface="+mj-lt"/>
              </a:rPr>
              <a:t>Paul teaches that the Colossian believers should not allow themselves to be judged regarding food laws or observance of Jewish festivals and special days</a:t>
            </a:r>
          </a:p>
          <a:p>
            <a:r>
              <a:rPr lang="en-GB" sz="3200" b="1" dirty="0" smtClean="0">
                <a:latin typeface="+mj-lt"/>
              </a:rPr>
              <a:t>Their value in the past should not be denied but since Jesus came and fulfilled the Law they have become just a shadow of the reality of how people relate to God – the reality is through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COME AWAY FROM THE SHADOWS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Avoid idolising angels (18, 19)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Angel worship was a problem for the early church and can be today</a:t>
            </a:r>
          </a:p>
          <a:p>
            <a:r>
              <a:rPr lang="en-GB" sz="3200" b="1" dirty="0" smtClean="0">
                <a:latin typeface="+mj-lt"/>
              </a:rPr>
              <a:t>Angels are powerful beings but they are a creation of the Creator, who alone is to be worshipped</a:t>
            </a:r>
          </a:p>
          <a:p>
            <a:r>
              <a:rPr lang="en-GB" sz="3200" b="1" dirty="0" smtClean="0">
                <a:latin typeface="+mj-lt"/>
              </a:rPr>
              <a:t>By worshipping angels they are dishonouring the true Head of the Church , Jesus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COME AWAY FROM THE SHADOWS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5943" y="950027"/>
            <a:ext cx="8948057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Don’t be trapped by the ways of the world (20 - 23)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If we are in Christ, our identity bound up in Him, then the world’s ways are irrelevant</a:t>
            </a:r>
          </a:p>
          <a:p>
            <a:r>
              <a:rPr lang="en-GB" sz="3200" b="1" dirty="0" smtClean="0">
                <a:latin typeface="+mj-lt"/>
              </a:rPr>
              <a:t>The rules and regulations of men may be useful but they are only a shadow of the wisdom and commands of God</a:t>
            </a:r>
          </a:p>
          <a:p>
            <a:r>
              <a:rPr lang="en-GB" sz="3200" b="1" dirty="0" smtClean="0">
                <a:latin typeface="+mj-lt"/>
              </a:rPr>
              <a:t>We are to obey God and not the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COME AWAY FROM THE SHADOWS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5943" y="950027"/>
            <a:ext cx="8948057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Don’t be trapped by the ways of the world (20 - 23)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Dangers of asceticism – concentrating on externals rather than the inner, spiritual life we have in Christ</a:t>
            </a:r>
          </a:p>
          <a:p>
            <a:r>
              <a:rPr lang="en-GB" sz="3200" b="1" dirty="0" smtClean="0">
                <a:latin typeface="+mj-lt"/>
              </a:rPr>
              <a:t>Many equate religion with abstentions, regulations that prevent people enjoying life</a:t>
            </a:r>
          </a:p>
          <a:p>
            <a:r>
              <a:rPr lang="en-GB" sz="3200" b="1" dirty="0" smtClean="0">
                <a:latin typeface="+mj-lt"/>
              </a:rPr>
              <a:t>Jesus came to bring life in all its fullness</a:t>
            </a:r>
          </a:p>
          <a:p>
            <a:r>
              <a:rPr lang="en-GB" sz="3200" b="1" dirty="0" smtClean="0">
                <a:latin typeface="+mj-lt"/>
              </a:rPr>
              <a:t>A religion of rules distracts from the truth that true religion is based on a relationship with God through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COME AWAY FROM THE SHADOWS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We are members of God’s family through grace, not through the observance of the Law</a:t>
            </a:r>
          </a:p>
          <a:p>
            <a:r>
              <a:rPr lang="en-GB" sz="3200" b="1" dirty="0" smtClean="0"/>
              <a:t>Don’t allow anyone to judge you when their measure of judgement is the Law</a:t>
            </a:r>
          </a:p>
          <a:p>
            <a:r>
              <a:rPr lang="en-GB" sz="3200" b="1" dirty="0" smtClean="0"/>
              <a:t>Don’t allow the world to set your life’s agenda – </a:t>
            </a:r>
            <a:r>
              <a:rPr lang="en-GB" sz="3200" b="1" smtClean="0"/>
              <a:t>God </a:t>
            </a:r>
            <a:r>
              <a:rPr lang="en-GB" sz="3200" b="1" smtClean="0"/>
              <a:t>has </a:t>
            </a:r>
            <a:r>
              <a:rPr lang="en-GB" sz="3200" b="1" dirty="0" smtClean="0"/>
              <a:t>the best plan for your life</a:t>
            </a:r>
          </a:p>
          <a:p>
            <a:r>
              <a:rPr lang="en-GB" sz="3200" b="1" dirty="0" smtClean="0"/>
              <a:t>Come away from the shadows of false religion into the light of Jesus, the light of the world (John 8:12)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633</TotalTime>
  <Words>378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Come away from the shadows</vt:lpstr>
      <vt:lpstr> COME AWAY FROM THE SHADOWS</vt:lpstr>
      <vt:lpstr> COME AWAY FROM THE SHADOWS</vt:lpstr>
      <vt:lpstr> COME AWAY FROM THE SHADOWS</vt:lpstr>
      <vt:lpstr> COME AWAY FROM THE SHADOWS</vt:lpstr>
      <vt:lpstr>COME AWAY FROM THE SHADOWS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82</cp:revision>
  <cp:lastPrinted>2018-10-29T13:10:57Z</cp:lastPrinted>
  <dcterms:created xsi:type="dcterms:W3CDTF">2006-10-06T13:54:24Z</dcterms:created>
  <dcterms:modified xsi:type="dcterms:W3CDTF">2019-02-10T08:31:59Z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