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3" r:id="rId9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26/11/2018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Reconciled in Jesus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1:19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23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The Father’s pleasure (19)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Having established the pre-eminence of Jesus in previous verses, Paul continues to emphasise God’s work in and through Jesus</a:t>
            </a:r>
          </a:p>
          <a:p>
            <a:r>
              <a:rPr lang="en-GB" sz="3200" b="1" dirty="0" smtClean="0">
                <a:latin typeface="+mj-lt"/>
              </a:rPr>
              <a:t>God took pleasure in the truth that all of the fullness of Godhood dwelt in Jesus: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all His glory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all His grace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all His wisdom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all His power</a:t>
            </a:r>
          </a:p>
          <a:p>
            <a:endParaRPr lang="en-GB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Why Jesus came to earth (20)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 Father sent Jesus with a mission, a purpose </a:t>
            </a:r>
          </a:p>
          <a:p>
            <a:r>
              <a:rPr lang="en-GB" sz="3200" b="1" dirty="0" smtClean="0">
                <a:latin typeface="+mj-lt"/>
              </a:rPr>
              <a:t>The ministry of reconciliation – God took the initiative to bring creation and mankind back into relationship with Him - because of His love</a:t>
            </a:r>
          </a:p>
          <a:p>
            <a:r>
              <a:rPr lang="en-GB" sz="3200" b="1" dirty="0" smtClean="0">
                <a:latin typeface="+mj-lt"/>
              </a:rPr>
              <a:t>He did this through the shedding of Jesus’ blood on the Cross</a:t>
            </a:r>
          </a:p>
          <a:p>
            <a:r>
              <a:rPr lang="en-GB" sz="3200" b="1" dirty="0" smtClean="0">
                <a:latin typeface="+mj-lt"/>
              </a:rPr>
              <a:t>The Creator bled and suffered for us</a:t>
            </a:r>
            <a:endParaRPr lang="en-GB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Why was reconciliation necessary? (20)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Sin had resulted in the universal consequence that creation, including mankind, was at odds with God (Romans 8:20 – 23)</a:t>
            </a:r>
          </a:p>
          <a:p>
            <a:r>
              <a:rPr lang="en-GB" sz="3200" b="1" dirty="0" smtClean="0">
                <a:latin typeface="+mj-lt"/>
              </a:rPr>
              <a:t>Sin has affected not only earth but also the heavens – remember Satan’s rebellion and his fall together  with the disobedient angels (Isaiah 14:12 – 15, Revelation 12:3 – 4)</a:t>
            </a:r>
          </a:p>
          <a:p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How was reconciliation effected (20)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Harmony was restored between God and man through the shedding of Jesus’ blood</a:t>
            </a:r>
          </a:p>
          <a:p>
            <a:r>
              <a:rPr lang="en-GB" sz="3200" b="1" dirty="0" smtClean="0">
                <a:latin typeface="+mj-lt"/>
              </a:rPr>
              <a:t>Without the shedding of blood there can be no remission of sin (Hebrews 9:22)</a:t>
            </a:r>
          </a:p>
          <a:p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What has the reconciliation resulted in? (21 – 22)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Those who had been alienated from God and hostile to Him through their sinful actions and thoughts have been reconciled to Him</a:t>
            </a:r>
          </a:p>
          <a:p>
            <a:r>
              <a:rPr lang="en-GB" sz="3200" b="1" dirty="0" smtClean="0">
                <a:latin typeface="+mj-lt"/>
              </a:rPr>
              <a:t>Those who have been reconciled have been declared by God to now be: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holy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blameless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above reproach</a:t>
            </a:r>
          </a:p>
          <a:p>
            <a:r>
              <a:rPr lang="en-GB" sz="3200" b="1" dirty="0" smtClean="0">
                <a:latin typeface="+mj-lt"/>
              </a:rPr>
              <a:t>In other words they have been justified by and before God</a:t>
            </a:r>
          </a:p>
          <a:p>
            <a:pPr>
              <a:buNone/>
            </a:pPr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RECONCILED IN JESUS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What we must do now? (23)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Persevere – true conversion will bring a lasting change to our lives</a:t>
            </a:r>
          </a:p>
          <a:p>
            <a:r>
              <a:rPr lang="en-GB" sz="3200" b="1" dirty="0" smtClean="0">
                <a:latin typeface="+mj-lt"/>
              </a:rPr>
              <a:t>Be assured that God has chosen us since before the foundation of the world (Ephesians 1:4, Romans 8:29,30)</a:t>
            </a:r>
          </a:p>
          <a:p>
            <a:r>
              <a:rPr lang="en-GB" sz="3200" b="1" dirty="0" smtClean="0">
                <a:latin typeface="+mj-lt"/>
              </a:rPr>
              <a:t>God will keep us safe to enjoy our inheritance in Jesus (1 Peter 1:4 – 5)</a:t>
            </a:r>
          </a:p>
          <a:p>
            <a:r>
              <a:rPr lang="en-GB" sz="3200" b="1" dirty="0" smtClean="0">
                <a:latin typeface="+mj-lt"/>
              </a:rPr>
              <a:t>Continue to abide </a:t>
            </a:r>
            <a:r>
              <a:rPr lang="en-GB" sz="3200" b="1" dirty="0" smtClean="0">
                <a:latin typeface="+mj-lt"/>
              </a:rPr>
              <a:t>in Jesus</a:t>
            </a:r>
          </a:p>
          <a:p>
            <a:r>
              <a:rPr lang="en-GB" sz="3200" b="1" smtClean="0">
                <a:latin typeface="+mj-lt"/>
              </a:rPr>
              <a:t>Remember </a:t>
            </a:r>
            <a:r>
              <a:rPr lang="en-GB" sz="3200" b="1" smtClean="0">
                <a:latin typeface="+mj-lt"/>
              </a:rPr>
              <a:t>that w</a:t>
            </a:r>
            <a:r>
              <a:rPr lang="en-GB" sz="3200" b="1" smtClean="0">
                <a:latin typeface="+mj-lt"/>
              </a:rPr>
              <a:t>e </a:t>
            </a:r>
            <a:r>
              <a:rPr lang="en-GB" sz="3200" b="1" dirty="0" smtClean="0">
                <a:latin typeface="+mj-lt"/>
              </a:rPr>
              <a:t>have a sure and certain  hope (Hebrews 6:19)</a:t>
            </a:r>
          </a:p>
          <a:p>
            <a:pPr>
              <a:buNone/>
            </a:pPr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RECONCILED IN JESUS 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Be encouraged by belief in an all sufficient Saviour, Jesus</a:t>
            </a:r>
          </a:p>
          <a:p>
            <a:r>
              <a:rPr lang="en-GB" sz="3200" b="1" dirty="0" smtClean="0"/>
              <a:t>Be assured of your salvation</a:t>
            </a:r>
          </a:p>
          <a:p>
            <a:r>
              <a:rPr lang="en-GB" sz="3200" b="1" dirty="0" smtClean="0"/>
              <a:t>Persevere in living to please God, doing His will</a:t>
            </a:r>
          </a:p>
          <a:p>
            <a:r>
              <a:rPr lang="en-GB" sz="3200" b="1" dirty="0" smtClean="0"/>
              <a:t>Stand fast in your trust in God and </a:t>
            </a:r>
            <a:r>
              <a:rPr lang="en-GB" sz="3200" b="1" smtClean="0"/>
              <a:t>His gospel</a:t>
            </a:r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</TotalTime>
  <Words>390</Words>
  <Application>Microsoft Office PowerPoint</Application>
  <PresentationFormat>On-screen Show (4:3)</PresentationFormat>
  <Paragraphs>54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Reconciled in Jesus</vt:lpstr>
      <vt:lpstr> RECONCILED IN JESUS</vt:lpstr>
      <vt:lpstr> RECONCILED IN JESUS</vt:lpstr>
      <vt:lpstr> RECONCILED IN JESUS</vt:lpstr>
      <vt:lpstr> RECONCILED IN JESUS</vt:lpstr>
      <vt:lpstr> RECONCILED IN JESUS</vt:lpstr>
      <vt:lpstr> RECONCILED IN JESUS</vt:lpstr>
      <vt:lpstr>RECONCILED IN JESUS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57</cp:revision>
  <cp:lastPrinted>2018-10-29T13:10:57Z</cp:lastPrinted>
  <dcterms:created xsi:type="dcterms:W3CDTF">2006-10-06T13:54:24Z</dcterms:created>
  <dcterms:modified xsi:type="dcterms:W3CDTF">2018-11-26T10:33:04Z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