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09/09/2018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09/09/2018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09/09/2018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09/09/2018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09/09/2018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09/09/2018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09/09/2018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09/09/2018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3100FEC-5833-4DF0-A8D1-BC0EC043DE41}" type="datetimeFigureOut">
              <a:rPr lang="en-GB" smtClean="0"/>
              <a:pPr/>
              <a:t>09/09/2018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Dangerous times and dangerous people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The letter of Jude</a:t>
            </a:r>
            <a:endParaRPr lang="en-GB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Contend for the faith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Jude 1 - 4</a:t>
            </a:r>
            <a:endParaRPr lang="en-GB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/>
          <a:lstStyle/>
          <a:p>
            <a:pPr algn="ctr">
              <a:buNone/>
            </a:pPr>
            <a:r>
              <a:rPr lang="en-GB" b="1" u="sng" dirty="0" smtClean="0"/>
              <a:t>Overview</a:t>
            </a:r>
          </a:p>
          <a:p>
            <a:r>
              <a:rPr lang="en-GB" dirty="0" smtClean="0"/>
              <a:t>Who wrote the letter?</a:t>
            </a:r>
          </a:p>
          <a:p>
            <a:pPr>
              <a:buNone/>
            </a:pPr>
            <a:r>
              <a:rPr lang="en-GB" dirty="0" smtClean="0"/>
              <a:t>	Jude (Judas) a half-brother of Jesus</a:t>
            </a:r>
          </a:p>
          <a:p>
            <a:r>
              <a:rPr lang="en-GB" dirty="0" smtClean="0"/>
              <a:t>When was it written?</a:t>
            </a:r>
          </a:p>
          <a:p>
            <a:pPr>
              <a:buNone/>
            </a:pPr>
            <a:r>
              <a:rPr lang="en-GB" dirty="0" smtClean="0"/>
              <a:t>	Probably in the AD 60s</a:t>
            </a:r>
          </a:p>
          <a:p>
            <a:r>
              <a:rPr lang="en-GB" dirty="0" smtClean="0"/>
              <a:t>Who was it written to?</a:t>
            </a:r>
          </a:p>
          <a:p>
            <a:pPr>
              <a:buNone/>
            </a:pPr>
            <a:r>
              <a:rPr lang="en-GB" dirty="0" smtClean="0"/>
              <a:t>	Those called by God both Jews and Gentiles</a:t>
            </a:r>
          </a:p>
          <a:p>
            <a:r>
              <a:rPr lang="en-GB" dirty="0" smtClean="0"/>
              <a:t>Why was it written?</a:t>
            </a:r>
          </a:p>
          <a:p>
            <a:pPr>
              <a:buNone/>
            </a:pPr>
            <a:r>
              <a:rPr lang="en-GB" dirty="0" smtClean="0"/>
              <a:t>	The early church was facing persecution and doctrinal error</a:t>
            </a:r>
          </a:p>
          <a:p>
            <a:endParaRPr lang="en-GB" u="sng" dirty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Contend for the faith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412776"/>
            <a:ext cx="8496944" cy="511256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GB" b="1" u="sng" dirty="0" smtClean="0"/>
              <a:t>Greeting (1 – 2)</a:t>
            </a:r>
          </a:p>
          <a:p>
            <a:r>
              <a:rPr lang="en-GB" dirty="0" smtClean="0"/>
              <a:t>Jude describes himself firstly as a servant (or slave, </a:t>
            </a:r>
            <a:r>
              <a:rPr lang="en-GB" i="1" dirty="0" err="1" smtClean="0"/>
              <a:t>doulos</a:t>
            </a:r>
            <a:r>
              <a:rPr lang="en-GB" dirty="0" smtClean="0"/>
              <a:t>) of Jesus Christ</a:t>
            </a:r>
          </a:p>
          <a:p>
            <a:r>
              <a:rPr lang="en-GB" dirty="0" smtClean="0"/>
              <a:t>Note that in the OT this would usually be a description of someone’s relationship to God the Father, used here it indicates an exalted view of Jesus’ deity</a:t>
            </a:r>
          </a:p>
          <a:p>
            <a:r>
              <a:rPr lang="en-GB" dirty="0" smtClean="0"/>
              <a:t>He further explains that he is a brother of James (the leader of the Jerusalem church)</a:t>
            </a:r>
          </a:p>
          <a:p>
            <a:r>
              <a:rPr lang="en-GB" dirty="0" smtClean="0"/>
              <a:t>Believers are </a:t>
            </a:r>
            <a:r>
              <a:rPr lang="en-GB" b="1" dirty="0" smtClean="0"/>
              <a:t>called</a:t>
            </a:r>
            <a:r>
              <a:rPr lang="en-GB" dirty="0" smtClean="0"/>
              <a:t> by God</a:t>
            </a:r>
          </a:p>
          <a:p>
            <a:r>
              <a:rPr lang="en-GB" dirty="0" smtClean="0"/>
              <a:t>They are </a:t>
            </a:r>
            <a:r>
              <a:rPr lang="en-GB" b="1" dirty="0" smtClean="0"/>
              <a:t>loved</a:t>
            </a:r>
            <a:r>
              <a:rPr lang="en-GB" dirty="0" smtClean="0"/>
              <a:t> by God the Father because they are in fellowship with Him</a:t>
            </a:r>
          </a:p>
          <a:p>
            <a:r>
              <a:rPr lang="en-GB" dirty="0" smtClean="0"/>
              <a:t>They are </a:t>
            </a:r>
            <a:r>
              <a:rPr lang="en-GB" b="1" dirty="0" smtClean="0"/>
              <a:t>“kept” </a:t>
            </a:r>
            <a:r>
              <a:rPr lang="en-GB" dirty="0" smtClean="0"/>
              <a:t>by Jesus Christ and for Him – preserving grace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Contend for the faith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340768"/>
            <a:ext cx="8496944" cy="50405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Greeting (1 – 2)</a:t>
            </a:r>
          </a:p>
          <a:p>
            <a:r>
              <a:rPr lang="en-GB" dirty="0" smtClean="0"/>
              <a:t>What does Jude wish for those who receive the letter?</a:t>
            </a:r>
          </a:p>
          <a:p>
            <a:r>
              <a:rPr lang="en-GB" dirty="0" smtClean="0"/>
              <a:t>Mercy</a:t>
            </a:r>
          </a:p>
          <a:p>
            <a:r>
              <a:rPr lang="en-GB" dirty="0" smtClean="0"/>
              <a:t>Peace</a:t>
            </a:r>
          </a:p>
          <a:p>
            <a:r>
              <a:rPr lang="en-GB" dirty="0" smtClean="0"/>
              <a:t>Love</a:t>
            </a:r>
          </a:p>
          <a:p>
            <a:r>
              <a:rPr lang="en-GB" dirty="0" smtClean="0"/>
              <a:t>ALL IN ABUNDANCE (FILLED)</a:t>
            </a:r>
          </a:p>
          <a:p>
            <a:r>
              <a:rPr lang="en-GB" dirty="0" smtClean="0"/>
              <a:t>These are among the privileges of being called by God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Contend for the faith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The urgent need for the letter (3 – 4)</a:t>
            </a:r>
          </a:p>
          <a:p>
            <a:r>
              <a:rPr lang="en-GB" dirty="0" smtClean="0"/>
              <a:t>Jude wanted to write to them to encourage them with a message concerning their salvation but there was a more pressing need</a:t>
            </a:r>
          </a:p>
          <a:p>
            <a:r>
              <a:rPr lang="en-GB" dirty="0" smtClean="0"/>
              <a:t>They were in a battle even if they didn’t realise it</a:t>
            </a:r>
          </a:p>
          <a:p>
            <a:r>
              <a:rPr lang="en-GB" dirty="0" smtClean="0"/>
              <a:t>The heart of the gospel message was at stake, it still is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Contend for the faith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Battle lines are drawn up (3 – 4)</a:t>
            </a:r>
          </a:p>
          <a:p>
            <a:r>
              <a:rPr lang="en-GB" dirty="0" smtClean="0"/>
              <a:t>A need to continually affirm the faith that had been delivered to them by Jesus and the apostles – contend is a very strong word!</a:t>
            </a:r>
          </a:p>
          <a:p>
            <a:r>
              <a:rPr lang="en-GB" dirty="0" smtClean="0"/>
              <a:t>Their meetings were being infiltrated by people who were living and teaching heresy</a:t>
            </a:r>
          </a:p>
          <a:p>
            <a:r>
              <a:rPr lang="en-GB" dirty="0" smtClean="0"/>
              <a:t>What were they doing?</a:t>
            </a:r>
          </a:p>
          <a:p>
            <a:r>
              <a:rPr lang="en-GB" dirty="0" smtClean="0"/>
              <a:t>Living immoral lives which abused the grace of God</a:t>
            </a:r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Contend for the faith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Battle lines are drawn up (3 – 4)</a:t>
            </a:r>
          </a:p>
          <a:p>
            <a:r>
              <a:rPr lang="en-GB" dirty="0" smtClean="0"/>
              <a:t>What were they teaching?</a:t>
            </a:r>
          </a:p>
          <a:p>
            <a:pPr>
              <a:buNone/>
            </a:pPr>
            <a:r>
              <a:rPr lang="en-GB" dirty="0" smtClean="0"/>
              <a:t>	They </a:t>
            </a:r>
            <a:r>
              <a:rPr lang="en-GB" dirty="0" smtClean="0"/>
              <a:t>denied the deity of Jesus</a:t>
            </a:r>
          </a:p>
          <a:p>
            <a:r>
              <a:rPr lang="en-GB" dirty="0" smtClean="0"/>
              <a:t>These actions and words strike at the heart of the gospel and must be resisted</a:t>
            </a:r>
          </a:p>
          <a:p>
            <a:r>
              <a:rPr lang="en-GB" dirty="0" smtClean="0"/>
              <a:t>In the face of godlessness the believers should live God honouring lives </a:t>
            </a:r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Contend for the faith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b="1" u="sng" dirty="0" smtClean="0"/>
              <a:t>Lessons for today</a:t>
            </a:r>
          </a:p>
          <a:p>
            <a:r>
              <a:rPr lang="en-GB" dirty="0" smtClean="0"/>
              <a:t>The church is still battling against these twin, largely internal, attacks</a:t>
            </a:r>
          </a:p>
          <a:p>
            <a:r>
              <a:rPr lang="en-GB" dirty="0" smtClean="0"/>
              <a:t>Do we grasp the importance of these issues?</a:t>
            </a:r>
          </a:p>
          <a:p>
            <a:r>
              <a:rPr lang="en-GB" dirty="0" smtClean="0"/>
              <a:t>Are we excited about these truths?</a:t>
            </a:r>
          </a:p>
          <a:p>
            <a:r>
              <a:rPr lang="en-GB" dirty="0" smtClean="0"/>
              <a:t>Are we prepared to contend for the faith even if it makes us unpopular?</a:t>
            </a:r>
          </a:p>
          <a:p>
            <a:r>
              <a:rPr lang="en-GB" dirty="0" smtClean="0"/>
              <a:t>The truth of God in Christ sets us free, this is the power of the gospel – will we rejoice in it, defend it and spread it?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Contend for the faith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45</TotalTime>
  <Words>402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Aspect</vt:lpstr>
      <vt:lpstr>Dangerous times and dangerous people</vt:lpstr>
      <vt:lpstr>Contend for the faith</vt:lpstr>
      <vt:lpstr>Contend for the faith</vt:lpstr>
      <vt:lpstr>Contend for the faith</vt:lpstr>
      <vt:lpstr>Contend for the faith</vt:lpstr>
      <vt:lpstr>Contend for the faith</vt:lpstr>
      <vt:lpstr>Contend for the faith</vt:lpstr>
      <vt:lpstr>Contend for the faith</vt:lpstr>
      <vt:lpstr>Contend for the faith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Dangerous times and dangerous people</dc:title>
  <dc:creator>User</dc:creator>
  <cp:lastModifiedBy>User</cp:lastModifiedBy>
  <cp:revision>10</cp:revision>
  <dcterms:created xsi:type="dcterms:W3CDTF">2018-09-03T12:52:00Z</dcterms:created>
  <dcterms:modified xsi:type="dcterms:W3CDTF">2018-09-09T07:26:47Z</dcterms:modified>
</cp:coreProperties>
</file>