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6" r:id="rId4"/>
    <p:sldId id="271" r:id="rId5"/>
    <p:sldId id="272" r:id="rId6"/>
    <p:sldId id="273" r:id="rId7"/>
    <p:sldId id="274" r:id="rId8"/>
    <p:sldId id="275" r:id="rId9"/>
    <p:sldId id="265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26/08/2018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The danger of turning away from God’s Word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66493" cy="1752600"/>
          </a:xfrm>
        </p:spPr>
        <p:txBody>
          <a:bodyPr/>
          <a:lstStyle/>
          <a:p>
            <a:pPr algn="r"/>
            <a:r>
              <a:rPr lang="en-US" sz="3600" dirty="0" smtClean="0"/>
              <a:t>1 Timothy 6:3 - 10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984738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Word</a:t>
            </a:r>
            <a:endParaRPr lang="en-US" sz="28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In these verses P</a:t>
            </a:r>
            <a:r>
              <a:rPr lang="en-GB" sz="2800" b="1" dirty="0" err="1" smtClean="0"/>
              <a:t>aul</a:t>
            </a:r>
            <a:r>
              <a:rPr lang="en-US" sz="2800" b="1" dirty="0" smtClean="0"/>
              <a:t> teaches on the dangers of straying from God’s Word and the dangers of living for money rather than for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984738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Word</a:t>
            </a:r>
            <a:endParaRPr lang="en-US" sz="28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r>
              <a:rPr lang="en-US" sz="2800" b="1" dirty="0" smtClean="0"/>
              <a:t>At the beginning of the letter Paul has warned of the dangers of listening to false teachers (1:3 – 7), as he nears the end of the letter he returns to the theme</a:t>
            </a:r>
          </a:p>
          <a:p>
            <a:r>
              <a:rPr lang="en-US" sz="2800" b="1" dirty="0" smtClean="0"/>
              <a:t>Following the words of Jesus will lead to godly lives</a:t>
            </a:r>
          </a:p>
          <a:p>
            <a:r>
              <a:rPr lang="en-US" sz="2800" b="1" dirty="0" smtClean="0"/>
              <a:t>Following false teachers will lead to pride, disputes, envy, corruption of the mind, a lack of truth as the basis for living</a:t>
            </a:r>
          </a:p>
          <a:p>
            <a:r>
              <a:rPr lang="en-US" sz="2800" b="1" dirty="0" smtClean="0"/>
              <a:t>A warning to withdraw from associating with such people (5)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</a:t>
            </a:r>
            <a:r>
              <a:rPr lang="en-US" b="1" dirty="0" smtClean="0"/>
              <a:t>d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r>
              <a:rPr lang="en-US" sz="3200" b="1" dirty="0" smtClean="0"/>
              <a:t>A major issue for Paul is that the false teachers are seeking financial gain from their activities (5)</a:t>
            </a:r>
          </a:p>
          <a:p>
            <a:r>
              <a:rPr lang="en-US" sz="3200" b="1" dirty="0" smtClean="0"/>
              <a:t>Religion can be a powerful tool for the unscrupulous</a:t>
            </a:r>
          </a:p>
          <a:p>
            <a:r>
              <a:rPr lang="en-US" sz="3200" b="1" dirty="0" smtClean="0"/>
              <a:t>Genuine church leaders should not be lovers of money (3:4) or pursue dishonest gain (3;8)</a:t>
            </a:r>
          </a:p>
          <a:p>
            <a:r>
              <a:rPr lang="en-US" sz="3200" b="1" dirty="0" smtClean="0"/>
              <a:t>If the leaders are corrupt they will “infect” the rest of the Body through their influence and teaching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</a:t>
            </a:r>
            <a:r>
              <a:rPr lang="en-US" b="1" dirty="0" smtClean="0"/>
              <a:t>d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r>
              <a:rPr lang="en-US" sz="3200" b="1" dirty="0" smtClean="0"/>
              <a:t>True wealth is reflected in a settled (contented) outlook to life no matter how much is in the bank (6)</a:t>
            </a:r>
          </a:p>
          <a:p>
            <a:r>
              <a:rPr lang="en-US" sz="3200" b="1" dirty="0" smtClean="0"/>
              <a:t>Ultimately we will all leave our possessions behind – we need to have an eternal perspective</a:t>
            </a:r>
          </a:p>
          <a:p>
            <a:r>
              <a:rPr lang="en-US" sz="3200" b="1" dirty="0" smtClean="0"/>
              <a:t>God will provide our needs in the present (Philippians 4:19) and is preparing a great reward in heaven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</a:t>
            </a:r>
            <a:r>
              <a:rPr lang="en-US" b="1" dirty="0" smtClean="0"/>
              <a:t>d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r>
              <a:rPr lang="en-US" sz="3200" b="1" dirty="0" smtClean="0"/>
              <a:t>The desire or lust for more money and possessions may lead to disaster (9,10)</a:t>
            </a:r>
          </a:p>
          <a:p>
            <a:r>
              <a:rPr lang="en-US" sz="3200" b="1" dirty="0" smtClean="0"/>
              <a:t>Hungering for more wealth will result in an unsettled frame of mind, the opposite of contentment</a:t>
            </a:r>
          </a:p>
          <a:p>
            <a:r>
              <a:rPr lang="en-US" sz="3200" b="1" dirty="0" smtClean="0"/>
              <a:t>Riches look inviting but they can be like a baited hook, once caught you are trapped</a:t>
            </a:r>
          </a:p>
          <a:p>
            <a:r>
              <a:rPr lang="en-US" sz="3200" b="1" dirty="0" smtClean="0"/>
              <a:t>In </a:t>
            </a:r>
            <a:r>
              <a:rPr lang="en-US" sz="3200" b="1" dirty="0" smtClean="0"/>
              <a:t>v 9 </a:t>
            </a:r>
            <a:r>
              <a:rPr lang="en-US" sz="3200" b="1" dirty="0" smtClean="0"/>
              <a:t>Paul gives a stark warning of the destruction that can await those who follow the path of loving money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</a:t>
            </a:r>
            <a:r>
              <a:rPr lang="en-US" b="1" dirty="0" smtClean="0"/>
              <a:t>d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r>
              <a:rPr lang="en-US" sz="2800" b="1" dirty="0" smtClean="0"/>
              <a:t>The </a:t>
            </a:r>
            <a:r>
              <a:rPr lang="en-US" sz="2800" b="1" dirty="0" smtClean="0">
                <a:solidFill>
                  <a:srgbClr val="FFFF00"/>
                </a:solidFill>
              </a:rPr>
              <a:t>love</a:t>
            </a:r>
            <a:r>
              <a:rPr lang="en-US" sz="2800" b="1" dirty="0" smtClean="0"/>
              <a:t> of money is a root of much evil (not money itself)</a:t>
            </a:r>
          </a:p>
          <a:p>
            <a:r>
              <a:rPr lang="en-US" sz="2800" b="1" dirty="0" smtClean="0"/>
              <a:t>Those who pursue it will suffer</a:t>
            </a:r>
          </a:p>
          <a:p>
            <a:r>
              <a:rPr lang="en-US" sz="2800" b="1" dirty="0" smtClean="0"/>
              <a:t>The contrast is between the false teachers who </a:t>
            </a:r>
            <a:r>
              <a:rPr lang="en-US" sz="2800" b="1" dirty="0" err="1" smtClean="0"/>
              <a:t>emphasised</a:t>
            </a:r>
            <a:r>
              <a:rPr lang="en-US" sz="2800" b="1" dirty="0" smtClean="0"/>
              <a:t> legalism and materialism and the true teachers who </a:t>
            </a:r>
            <a:r>
              <a:rPr lang="en-US" sz="2800" b="1" dirty="0" err="1" smtClean="0"/>
              <a:t>emphasised</a:t>
            </a:r>
            <a:r>
              <a:rPr lang="en-US" sz="2800" b="1" dirty="0" smtClean="0"/>
              <a:t> the doctrines of grace and glory</a:t>
            </a:r>
          </a:p>
          <a:p>
            <a:r>
              <a:rPr lang="en-US" sz="2800" b="1" dirty="0" smtClean="0"/>
              <a:t>God’s grace frees us from legalism</a:t>
            </a:r>
            <a:r>
              <a:rPr lang="en-US" sz="2800" b="1" dirty="0" smtClean="0"/>
              <a:t>,</a:t>
            </a:r>
          </a:p>
          <a:p>
            <a:r>
              <a:rPr lang="en-US" sz="2800" b="1" dirty="0" smtClean="0"/>
              <a:t>The </a:t>
            </a:r>
            <a:r>
              <a:rPr lang="en-US" sz="2800" b="1" dirty="0" smtClean="0"/>
              <a:t>glory of God frees us from materialism – it isn’t about what we have </a:t>
            </a:r>
            <a:r>
              <a:rPr lang="en-US" sz="2800" b="1" dirty="0" smtClean="0"/>
              <a:t>got, </a:t>
            </a:r>
            <a:r>
              <a:rPr lang="en-US" sz="2800" b="1" dirty="0" smtClean="0"/>
              <a:t>it is about what Jesus will bring when He returns in glory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sz="2800" b="1" dirty="0" smtClean="0"/>
              <a:t>The danger of turning away from God’s Wor</a:t>
            </a:r>
            <a:r>
              <a:rPr lang="en-US" b="1" dirty="0" smtClean="0"/>
              <a:t>d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The dangers of false teaching:</a:t>
            </a:r>
          </a:p>
          <a:p>
            <a:pPr>
              <a:buNone/>
            </a:pPr>
            <a:r>
              <a:rPr lang="en-US" sz="3200" b="1" dirty="0" smtClean="0"/>
              <a:t>	Putting our trust in what we can get now (3 – 5)</a:t>
            </a:r>
          </a:p>
          <a:p>
            <a:pPr>
              <a:buNone/>
            </a:pPr>
            <a:r>
              <a:rPr lang="en-US" sz="3200" b="1" dirty="0" smtClean="0"/>
              <a:t>	The consequences of loving money (6 – 10)</a:t>
            </a:r>
          </a:p>
          <a:p>
            <a:r>
              <a:rPr lang="en-US" sz="3200" b="1" dirty="0" smtClean="0"/>
              <a:t>Trust in God’s Word and His provision</a:t>
            </a:r>
          </a:p>
          <a:p>
            <a:r>
              <a:rPr lang="en-US" sz="3200" b="1" dirty="0" smtClean="0"/>
              <a:t>Use money wisely and for godly purposes</a:t>
            </a:r>
          </a:p>
          <a:p>
            <a:r>
              <a:rPr lang="en-US" sz="3200" b="1" dirty="0" smtClean="0"/>
              <a:t>Reject the materialism of the world and embrace the kingdom of God</a:t>
            </a:r>
          </a:p>
          <a:p>
            <a:pPr>
              <a:buNone/>
            </a:pPr>
            <a:r>
              <a:rPr lang="en-US" sz="3200" b="1" dirty="0" smtClean="0"/>
              <a:t>	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809</TotalTime>
  <Words>490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chri_1226_sllide</vt:lpstr>
      <vt:lpstr>1_Default Design</vt:lpstr>
      <vt:lpstr>The danger of turning away from God’s Word</vt:lpstr>
      <vt:lpstr>The danger of turning away from God’s Word</vt:lpstr>
      <vt:lpstr>The danger of turning away from God’s Word</vt:lpstr>
      <vt:lpstr>The danger of turning away from God’s Word</vt:lpstr>
      <vt:lpstr>The danger of turning away from God’s Word</vt:lpstr>
      <vt:lpstr>The danger of turning away from God’s Word</vt:lpstr>
      <vt:lpstr>The danger of turning away from God’s Word</vt:lpstr>
      <vt:lpstr>The danger of turning away from God’s Word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danger of turning away from God's Word</dc:title>
  <dc:creator>User; David Chapman</dc:creator>
  <cp:lastModifiedBy>User</cp:lastModifiedBy>
  <cp:revision>94</cp:revision>
  <dcterms:created xsi:type="dcterms:W3CDTF">2018-03-15T09:50:49Z</dcterms:created>
  <dcterms:modified xsi:type="dcterms:W3CDTF">2018-08-26T07:20:41Z</dcterms:modified>
</cp:coreProperties>
</file>